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k Ellisdon" userId="62c883d1-d1f9-4779-b8d8-183969244f1d" providerId="ADAL" clId="{386D5B23-0B40-45FC-B49E-E471E9E89AAB}"/>
    <pc:docChg chg="custSel addSld modSld">
      <pc:chgData name="Patrick Ellisdon" userId="62c883d1-d1f9-4779-b8d8-183969244f1d" providerId="ADAL" clId="{386D5B23-0B40-45FC-B49E-E471E9E89AAB}" dt="2023-02-22T14:45:28.069" v="212" actId="1076"/>
      <pc:docMkLst>
        <pc:docMk/>
      </pc:docMkLst>
      <pc:sldChg chg="delSp modSp new mod">
        <pc:chgData name="Patrick Ellisdon" userId="62c883d1-d1f9-4779-b8d8-183969244f1d" providerId="ADAL" clId="{386D5B23-0B40-45FC-B49E-E471E9E89AAB}" dt="2023-02-22T14:45:28.069" v="212" actId="1076"/>
        <pc:sldMkLst>
          <pc:docMk/>
          <pc:sldMk cId="3143904644" sldId="256"/>
        </pc:sldMkLst>
        <pc:spChg chg="mod">
          <ac:chgData name="Patrick Ellisdon" userId="62c883d1-d1f9-4779-b8d8-183969244f1d" providerId="ADAL" clId="{386D5B23-0B40-45FC-B49E-E471E9E89AAB}" dt="2023-02-22T14:45:28.069" v="212" actId="1076"/>
          <ac:spMkLst>
            <pc:docMk/>
            <pc:sldMk cId="3143904644" sldId="256"/>
            <ac:spMk id="2" creationId="{24CCE3F0-8E9B-4915-275F-B88CC53A0AEE}"/>
          </ac:spMkLst>
        </pc:spChg>
        <pc:spChg chg="del">
          <ac:chgData name="Patrick Ellisdon" userId="62c883d1-d1f9-4779-b8d8-183969244f1d" providerId="ADAL" clId="{386D5B23-0B40-45FC-B49E-E471E9E89AAB}" dt="2023-02-22T14:45:06.129" v="209" actId="478"/>
          <ac:spMkLst>
            <pc:docMk/>
            <pc:sldMk cId="3143904644" sldId="256"/>
            <ac:spMk id="3" creationId="{D2E0E11E-E323-6E94-BFF3-127A79F188AA}"/>
          </ac:spMkLst>
        </pc:spChg>
      </pc:sldChg>
      <pc:sldChg chg="addSp delSp modSp new mod">
        <pc:chgData name="Patrick Ellisdon" userId="62c883d1-d1f9-4779-b8d8-183969244f1d" providerId="ADAL" clId="{386D5B23-0B40-45FC-B49E-E471E9E89AAB}" dt="2023-02-22T14:41:55.448" v="125" actId="1076"/>
        <pc:sldMkLst>
          <pc:docMk/>
          <pc:sldMk cId="3634415502" sldId="257"/>
        </pc:sldMkLst>
        <pc:spChg chg="mod">
          <ac:chgData name="Patrick Ellisdon" userId="62c883d1-d1f9-4779-b8d8-183969244f1d" providerId="ADAL" clId="{386D5B23-0B40-45FC-B49E-E471E9E89AAB}" dt="2023-02-22T14:41:55.448" v="125" actId="1076"/>
          <ac:spMkLst>
            <pc:docMk/>
            <pc:sldMk cId="3634415502" sldId="257"/>
            <ac:spMk id="2" creationId="{223B9445-3CFE-CC6F-1E7A-313D4F8EFA42}"/>
          </ac:spMkLst>
        </pc:spChg>
        <pc:spChg chg="del mod">
          <ac:chgData name="Patrick Ellisdon" userId="62c883d1-d1f9-4779-b8d8-183969244f1d" providerId="ADAL" clId="{386D5B23-0B40-45FC-B49E-E471E9E89AAB}" dt="2023-02-22T14:39:38.676" v="52" actId="478"/>
          <ac:spMkLst>
            <pc:docMk/>
            <pc:sldMk cId="3634415502" sldId="257"/>
            <ac:spMk id="3" creationId="{ED38A78E-314D-511A-9122-E56057F5BD8A}"/>
          </ac:spMkLst>
        </pc:spChg>
        <pc:spChg chg="add del mod">
          <ac:chgData name="Patrick Ellisdon" userId="62c883d1-d1f9-4779-b8d8-183969244f1d" providerId="ADAL" clId="{386D5B23-0B40-45FC-B49E-E471E9E89AAB}" dt="2023-02-22T14:39:41.503" v="53" actId="478"/>
          <ac:spMkLst>
            <pc:docMk/>
            <pc:sldMk cId="3634415502" sldId="257"/>
            <ac:spMk id="5" creationId="{DCFD6D06-57C7-1EA0-4DC7-C8FA6B39F0B7}"/>
          </ac:spMkLst>
        </pc:spChg>
      </pc:sldChg>
      <pc:sldChg chg="modSp add mod">
        <pc:chgData name="Patrick Ellisdon" userId="62c883d1-d1f9-4779-b8d8-183969244f1d" providerId="ADAL" clId="{386D5B23-0B40-45FC-B49E-E471E9E89AAB}" dt="2023-02-22T14:41:37.233" v="123" actId="20577"/>
        <pc:sldMkLst>
          <pc:docMk/>
          <pc:sldMk cId="4042917515" sldId="258"/>
        </pc:sldMkLst>
        <pc:spChg chg="mod">
          <ac:chgData name="Patrick Ellisdon" userId="62c883d1-d1f9-4779-b8d8-183969244f1d" providerId="ADAL" clId="{386D5B23-0B40-45FC-B49E-E471E9E89AAB}" dt="2023-02-22T14:41:37.233" v="123" actId="20577"/>
          <ac:spMkLst>
            <pc:docMk/>
            <pc:sldMk cId="4042917515" sldId="258"/>
            <ac:spMk id="2" creationId="{223B9445-3CFE-CC6F-1E7A-313D4F8EFA42}"/>
          </ac:spMkLst>
        </pc:spChg>
      </pc:sldChg>
      <pc:sldChg chg="modSp add mod">
        <pc:chgData name="Patrick Ellisdon" userId="62c883d1-d1f9-4779-b8d8-183969244f1d" providerId="ADAL" clId="{386D5B23-0B40-45FC-B49E-E471E9E89AAB}" dt="2023-02-22T14:43:46.424" v="184" actId="1076"/>
        <pc:sldMkLst>
          <pc:docMk/>
          <pc:sldMk cId="3738305479" sldId="259"/>
        </pc:sldMkLst>
        <pc:spChg chg="mod">
          <ac:chgData name="Patrick Ellisdon" userId="62c883d1-d1f9-4779-b8d8-183969244f1d" providerId="ADAL" clId="{386D5B23-0B40-45FC-B49E-E471E9E89AAB}" dt="2023-02-22T14:43:46.424" v="184" actId="1076"/>
          <ac:spMkLst>
            <pc:docMk/>
            <pc:sldMk cId="3738305479" sldId="259"/>
            <ac:spMk id="2" creationId="{223B9445-3CFE-CC6F-1E7A-313D4F8EFA42}"/>
          </ac:spMkLst>
        </pc:spChg>
      </pc:sldChg>
      <pc:sldChg chg="modSp add mod">
        <pc:chgData name="Patrick Ellisdon" userId="62c883d1-d1f9-4779-b8d8-183969244f1d" providerId="ADAL" clId="{386D5B23-0B40-45FC-B49E-E471E9E89AAB}" dt="2023-02-22T14:43:28.024" v="182" actId="20577"/>
        <pc:sldMkLst>
          <pc:docMk/>
          <pc:sldMk cId="2479683249" sldId="260"/>
        </pc:sldMkLst>
        <pc:spChg chg="mod">
          <ac:chgData name="Patrick Ellisdon" userId="62c883d1-d1f9-4779-b8d8-183969244f1d" providerId="ADAL" clId="{386D5B23-0B40-45FC-B49E-E471E9E89AAB}" dt="2023-02-22T14:43:28.024" v="182" actId="20577"/>
          <ac:spMkLst>
            <pc:docMk/>
            <pc:sldMk cId="2479683249" sldId="260"/>
            <ac:spMk id="2" creationId="{223B9445-3CFE-CC6F-1E7A-313D4F8EFA42}"/>
          </ac:spMkLst>
        </pc:spChg>
      </pc:sldChg>
      <pc:sldChg chg="modSp add mod">
        <pc:chgData name="Patrick Ellisdon" userId="62c883d1-d1f9-4779-b8d8-183969244f1d" providerId="ADAL" clId="{386D5B23-0B40-45FC-B49E-E471E9E89AAB}" dt="2023-02-22T14:44:29.602" v="204" actId="20577"/>
        <pc:sldMkLst>
          <pc:docMk/>
          <pc:sldMk cId="485279421" sldId="261"/>
        </pc:sldMkLst>
        <pc:spChg chg="mod">
          <ac:chgData name="Patrick Ellisdon" userId="62c883d1-d1f9-4779-b8d8-183969244f1d" providerId="ADAL" clId="{386D5B23-0B40-45FC-B49E-E471E9E89AAB}" dt="2023-02-22T14:44:29.602" v="204" actId="20577"/>
          <ac:spMkLst>
            <pc:docMk/>
            <pc:sldMk cId="485279421" sldId="261"/>
            <ac:spMk id="2" creationId="{223B9445-3CFE-CC6F-1E7A-313D4F8EFA42}"/>
          </ac:spMkLst>
        </pc:spChg>
      </pc:sldChg>
    </pc:docChg>
  </pc:docChgLst>
  <pc:docChgLst>
    <pc:chgData name="Marilyn Shrimpton" userId="ac5422bb-7c93-4874-96a3-fe2f01fc3f35" providerId="ADAL" clId="{58C27610-454D-43C1-88C0-2E1BABBB89BC}"/>
    <pc:docChg chg="undo custSel modSld">
      <pc:chgData name="Marilyn Shrimpton" userId="ac5422bb-7c93-4874-96a3-fe2f01fc3f35" providerId="ADAL" clId="{58C27610-454D-43C1-88C0-2E1BABBB89BC}" dt="2024-01-05T11:35:57.915" v="14" actId="12789"/>
      <pc:docMkLst>
        <pc:docMk/>
      </pc:docMkLst>
      <pc:sldChg chg="modSp mod">
        <pc:chgData name="Marilyn Shrimpton" userId="ac5422bb-7c93-4874-96a3-fe2f01fc3f35" providerId="ADAL" clId="{58C27610-454D-43C1-88C0-2E1BABBB89BC}" dt="2024-01-05T11:35:11.414" v="4" actId="12789"/>
        <pc:sldMkLst>
          <pc:docMk/>
          <pc:sldMk cId="3143904644" sldId="256"/>
        </pc:sldMkLst>
        <pc:spChg chg="mod">
          <ac:chgData name="Marilyn Shrimpton" userId="ac5422bb-7c93-4874-96a3-fe2f01fc3f35" providerId="ADAL" clId="{58C27610-454D-43C1-88C0-2E1BABBB89BC}" dt="2024-01-05T11:35:11.414" v="4" actId="12789"/>
          <ac:spMkLst>
            <pc:docMk/>
            <pc:sldMk cId="3143904644" sldId="256"/>
            <ac:spMk id="2" creationId="{24CCE3F0-8E9B-4915-275F-B88CC53A0AEE}"/>
          </ac:spMkLst>
        </pc:spChg>
      </pc:sldChg>
      <pc:sldChg chg="modSp mod">
        <pc:chgData name="Marilyn Shrimpton" userId="ac5422bb-7c93-4874-96a3-fe2f01fc3f35" providerId="ADAL" clId="{58C27610-454D-43C1-88C0-2E1BABBB89BC}" dt="2024-01-05T11:35:21.214" v="6" actId="12789"/>
        <pc:sldMkLst>
          <pc:docMk/>
          <pc:sldMk cId="3634415502" sldId="257"/>
        </pc:sldMkLst>
        <pc:spChg chg="mod">
          <ac:chgData name="Marilyn Shrimpton" userId="ac5422bb-7c93-4874-96a3-fe2f01fc3f35" providerId="ADAL" clId="{58C27610-454D-43C1-88C0-2E1BABBB89BC}" dt="2024-01-05T11:35:21.214" v="6" actId="12789"/>
          <ac:spMkLst>
            <pc:docMk/>
            <pc:sldMk cId="3634415502" sldId="257"/>
            <ac:spMk id="2" creationId="{223B9445-3CFE-CC6F-1E7A-313D4F8EFA42}"/>
          </ac:spMkLst>
        </pc:spChg>
      </pc:sldChg>
      <pc:sldChg chg="modSp mod">
        <pc:chgData name="Marilyn Shrimpton" userId="ac5422bb-7c93-4874-96a3-fe2f01fc3f35" providerId="ADAL" clId="{58C27610-454D-43C1-88C0-2E1BABBB89BC}" dt="2024-01-05T11:35:32.764" v="8" actId="12789"/>
        <pc:sldMkLst>
          <pc:docMk/>
          <pc:sldMk cId="4042917515" sldId="258"/>
        </pc:sldMkLst>
        <pc:spChg chg="mod">
          <ac:chgData name="Marilyn Shrimpton" userId="ac5422bb-7c93-4874-96a3-fe2f01fc3f35" providerId="ADAL" clId="{58C27610-454D-43C1-88C0-2E1BABBB89BC}" dt="2024-01-05T11:35:32.764" v="8" actId="12789"/>
          <ac:spMkLst>
            <pc:docMk/>
            <pc:sldMk cId="4042917515" sldId="258"/>
            <ac:spMk id="2" creationId="{223B9445-3CFE-CC6F-1E7A-313D4F8EFA42}"/>
          </ac:spMkLst>
        </pc:spChg>
      </pc:sldChg>
      <pc:sldChg chg="modSp mod">
        <pc:chgData name="Marilyn Shrimpton" userId="ac5422bb-7c93-4874-96a3-fe2f01fc3f35" providerId="ADAL" clId="{58C27610-454D-43C1-88C0-2E1BABBB89BC}" dt="2024-01-05T11:35:41.714" v="10" actId="12789"/>
        <pc:sldMkLst>
          <pc:docMk/>
          <pc:sldMk cId="3738305479" sldId="259"/>
        </pc:sldMkLst>
        <pc:spChg chg="mod">
          <ac:chgData name="Marilyn Shrimpton" userId="ac5422bb-7c93-4874-96a3-fe2f01fc3f35" providerId="ADAL" clId="{58C27610-454D-43C1-88C0-2E1BABBB89BC}" dt="2024-01-05T11:35:41.714" v="10" actId="12789"/>
          <ac:spMkLst>
            <pc:docMk/>
            <pc:sldMk cId="3738305479" sldId="259"/>
            <ac:spMk id="2" creationId="{223B9445-3CFE-CC6F-1E7A-313D4F8EFA42}"/>
          </ac:spMkLst>
        </pc:spChg>
      </pc:sldChg>
      <pc:sldChg chg="modSp mod">
        <pc:chgData name="Marilyn Shrimpton" userId="ac5422bb-7c93-4874-96a3-fe2f01fc3f35" providerId="ADAL" clId="{58C27610-454D-43C1-88C0-2E1BABBB89BC}" dt="2024-01-05T11:35:49.298" v="12" actId="12789"/>
        <pc:sldMkLst>
          <pc:docMk/>
          <pc:sldMk cId="2479683249" sldId="260"/>
        </pc:sldMkLst>
        <pc:spChg chg="mod">
          <ac:chgData name="Marilyn Shrimpton" userId="ac5422bb-7c93-4874-96a3-fe2f01fc3f35" providerId="ADAL" clId="{58C27610-454D-43C1-88C0-2E1BABBB89BC}" dt="2024-01-05T11:35:49.298" v="12" actId="12789"/>
          <ac:spMkLst>
            <pc:docMk/>
            <pc:sldMk cId="2479683249" sldId="260"/>
            <ac:spMk id="2" creationId="{223B9445-3CFE-CC6F-1E7A-313D4F8EFA42}"/>
          </ac:spMkLst>
        </pc:spChg>
      </pc:sldChg>
      <pc:sldChg chg="modSp mod">
        <pc:chgData name="Marilyn Shrimpton" userId="ac5422bb-7c93-4874-96a3-fe2f01fc3f35" providerId="ADAL" clId="{58C27610-454D-43C1-88C0-2E1BABBB89BC}" dt="2024-01-05T11:35:57.915" v="14" actId="12789"/>
        <pc:sldMkLst>
          <pc:docMk/>
          <pc:sldMk cId="485279421" sldId="261"/>
        </pc:sldMkLst>
        <pc:spChg chg="mod">
          <ac:chgData name="Marilyn Shrimpton" userId="ac5422bb-7c93-4874-96a3-fe2f01fc3f35" providerId="ADAL" clId="{58C27610-454D-43C1-88C0-2E1BABBB89BC}" dt="2024-01-05T11:35:57.915" v="14" actId="12789"/>
          <ac:spMkLst>
            <pc:docMk/>
            <pc:sldMk cId="485279421" sldId="261"/>
            <ac:spMk id="2" creationId="{223B9445-3CFE-CC6F-1E7A-313D4F8EFA4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450A0-DCDB-AD78-C28B-C25311992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94E71F-A621-9853-63A7-7857865637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9448C-EB5D-0AC0-91D4-E12847BDA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0FF8-62C5-4AB7-80FA-2E8DE711231C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6BBC4B-13DB-2F16-C536-E54968B0C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09A005-D6E6-6BC8-1B8F-DB9127ECF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4A74-8A3C-42A8-B94E-2FA72E823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477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20774-BCDD-7F4B-1F5D-FAA546036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474185-2866-ABCD-8EE5-14C0567CF8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9F814-974B-D0E5-3BFB-8E3C4990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0FF8-62C5-4AB7-80FA-2E8DE711231C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44CB0-2C57-E71A-C6AB-DA89972AE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EF271-90B3-74AA-D75D-BFBD74A5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4A74-8A3C-42A8-B94E-2FA72E823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435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312B40-F923-A627-2D07-392942FC9A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373A0D-B201-94E7-497C-8746D216AA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C253E-C184-6997-CB8A-CAEA73541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0FF8-62C5-4AB7-80FA-2E8DE711231C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60D80-F42F-6301-DBAA-37BA44C99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2823D0-5FC1-18D7-A92F-A58529CEB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4A74-8A3C-42A8-B94E-2FA72E823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951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361F7-7844-BCE2-1433-262887C5F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E2CE-8089-4217-8D45-667FDBC4C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1BD16-3085-A075-020B-DEF7FBEE3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0FF8-62C5-4AB7-80FA-2E8DE711231C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32F0EF-960C-415F-0E0B-565AEE00A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3208CB-788C-9148-C854-F93420C11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4A74-8A3C-42A8-B94E-2FA72E823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170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4314B-8AD6-092B-2DF2-5B7757661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D57229-A88D-5438-5D05-4AFD806A1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A1703-2BFE-B660-C055-1F1C0ADE9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0FF8-62C5-4AB7-80FA-2E8DE711231C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FCCEB5-83FE-B5E4-9011-BA6B34CBD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D60D40-C052-D847-E5C1-E4E385B6A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4A74-8A3C-42A8-B94E-2FA72E823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359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6082E-104E-22A7-F008-B3E9DE2C9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251E3-CAD0-3F17-F63C-E3E05A5671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C89860-0D43-5545-2CC3-74E71043B6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AE5F61-3CA6-94DD-10D2-8AAD5ADBC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0FF8-62C5-4AB7-80FA-2E8DE711231C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8D97C-CA85-B3BD-45A1-1CF24EA28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60B9F3-AE30-D4C2-59C6-D13FC6C83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4A74-8A3C-42A8-B94E-2FA72E823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493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E4DF2-8726-1AEB-A948-4BB9B48BA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644CEA-78BB-13A5-1A1C-D9611C7A1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A3024F-9C99-7418-3292-E56255FD65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76C863-E568-BDD5-FBAD-6DC4BD5D91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F34623-BBBB-EF3A-7B1F-2E685E2FD6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94BE3E-E9BE-D9D0-B6B4-0B97446FE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0FF8-62C5-4AB7-80FA-2E8DE711231C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AF04F1-948C-E226-B777-69DD33B6D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5F3250-B349-21D4-04DF-952A9944F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4A74-8A3C-42A8-B94E-2FA72E823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584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8E05B-C5D6-0E0E-5AB0-8FFCD56FA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896F53-D3B3-35E1-7C7B-B46F99AD8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0FF8-62C5-4AB7-80FA-2E8DE711231C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7B089A-0CFB-08EC-F637-92D25F8B4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295580-9E4C-00F9-64CE-5805E783E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4A74-8A3C-42A8-B94E-2FA72E823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604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E04957-A8AD-E6E7-2B89-E40F685C0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0FF8-62C5-4AB7-80FA-2E8DE711231C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52F4A2-E9B8-5462-A824-B71378A5D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8EC17-B16B-D05C-9459-2AB672BA7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4A74-8A3C-42A8-B94E-2FA72E823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188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6D7E4-91D8-02F7-C654-96B13EA25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30768-87B0-A77A-6C20-7A19494E3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B86A4-9C6C-848C-7D61-D46657706F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4D2186-D47E-DD7F-3730-A59901AD2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0FF8-62C5-4AB7-80FA-2E8DE711231C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E90912-9FF9-9C69-7127-67EE4FE39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804582-7B22-F46B-8F7B-D54192860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4A74-8A3C-42A8-B94E-2FA72E823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182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3A95E-D9B9-2818-C460-8919BF336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E47099-C8D2-5220-4C8F-D1688B5603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ACEBD8-F371-FA3F-A432-273DC46088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530D59-0F1A-6650-5225-748140163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0FF8-62C5-4AB7-80FA-2E8DE711231C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17D577-4831-F79A-F66D-962A691CF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248175-0FCF-B424-4F41-A1EEB673F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4A74-8A3C-42A8-B94E-2FA72E823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376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E7F9BA-47E1-0242-7403-F5CC4A94A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B08AA3-FABE-C48B-0ADA-DF26403F7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77AC9-D642-1E09-F1BE-477710D35C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30FF8-62C5-4AB7-80FA-2E8DE711231C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EED51-6ACA-B8D1-8FB7-02FF4B1B54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204C40-8265-B99D-576E-6BF06FDCCC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F4A74-8A3C-42A8-B94E-2FA72E823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621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CE3F0-8E9B-4915-275F-B88CC53A0A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5979" y="2235200"/>
            <a:ext cx="10740043" cy="2387600"/>
          </a:xfrm>
        </p:spPr>
        <p:txBody>
          <a:bodyPr>
            <a:noAutofit/>
          </a:bodyPr>
          <a:lstStyle/>
          <a:p>
            <a:r>
              <a:rPr lang="en-GB" sz="15000" dirty="0">
                <a:solidFill>
                  <a:srgbClr val="7030A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What is Lent?</a:t>
            </a:r>
          </a:p>
        </p:txBody>
      </p:sp>
    </p:spTree>
    <p:extLst>
      <p:ext uri="{BB962C8B-B14F-4D97-AF65-F5344CB8AC3E}">
        <p14:creationId xmlns:p14="http://schemas.microsoft.com/office/powerpoint/2010/main" val="3143904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B9445-3CFE-CC6F-1E7A-313D4F8EF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sz="9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How many days are there in Lent?</a:t>
            </a:r>
          </a:p>
        </p:txBody>
      </p:sp>
    </p:spTree>
    <p:extLst>
      <p:ext uri="{BB962C8B-B14F-4D97-AF65-F5344CB8AC3E}">
        <p14:creationId xmlns:p14="http://schemas.microsoft.com/office/powerpoint/2010/main" val="3634415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B9445-3CFE-CC6F-1E7A-313D4F8EF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sz="9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What is the first day of Lent?</a:t>
            </a:r>
          </a:p>
        </p:txBody>
      </p:sp>
    </p:spTree>
    <p:extLst>
      <p:ext uri="{BB962C8B-B14F-4D97-AF65-F5344CB8AC3E}">
        <p14:creationId xmlns:p14="http://schemas.microsoft.com/office/powerpoint/2010/main" val="4042917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B9445-3CFE-CC6F-1E7A-313D4F8EF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sz="9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Which book in the Bible is Lent in?</a:t>
            </a:r>
          </a:p>
        </p:txBody>
      </p:sp>
    </p:spTree>
    <p:extLst>
      <p:ext uri="{BB962C8B-B14F-4D97-AF65-F5344CB8AC3E}">
        <p14:creationId xmlns:p14="http://schemas.microsoft.com/office/powerpoint/2010/main" val="3738305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B9445-3CFE-CC6F-1E7A-313D4F8EF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sz="9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Why do we have Lent?</a:t>
            </a:r>
          </a:p>
        </p:txBody>
      </p:sp>
    </p:spTree>
    <p:extLst>
      <p:ext uri="{BB962C8B-B14F-4D97-AF65-F5344CB8AC3E}">
        <p14:creationId xmlns:p14="http://schemas.microsoft.com/office/powerpoint/2010/main" val="2479683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B9445-3CFE-CC6F-1E7A-313D4F8EF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sz="9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When does Lent end?</a:t>
            </a:r>
          </a:p>
        </p:txBody>
      </p:sp>
    </p:spTree>
    <p:extLst>
      <p:ext uri="{BB962C8B-B14F-4D97-AF65-F5344CB8AC3E}">
        <p14:creationId xmlns:p14="http://schemas.microsoft.com/office/powerpoint/2010/main" val="485279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bff054-f365-4bea-94b2-ee623a8b2da8">
      <Terms xmlns="http://schemas.microsoft.com/office/infopath/2007/PartnerControls"/>
    </lcf76f155ced4ddcb4097134ff3c332f>
    <TaxCatchAll xmlns="797fee8a-63c0-4c06-9f5d-0a3de4381f4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8DE1396FF25C4D84F1187D6907B974" ma:contentTypeVersion="16" ma:contentTypeDescription="Create a new document." ma:contentTypeScope="" ma:versionID="f3410c86dcbec5568abfa221ac7b3496">
  <xsd:schema xmlns:xsd="http://www.w3.org/2001/XMLSchema" xmlns:xs="http://www.w3.org/2001/XMLSchema" xmlns:p="http://schemas.microsoft.com/office/2006/metadata/properties" xmlns:ns2="e7bff054-f365-4bea-94b2-ee623a8b2da8" xmlns:ns3="797fee8a-63c0-4c06-9f5d-0a3de4381f44" targetNamespace="http://schemas.microsoft.com/office/2006/metadata/properties" ma:root="true" ma:fieldsID="d83f88a57580050a2f58ee8267e88fce" ns2:_="" ns3:_="">
    <xsd:import namespace="e7bff054-f365-4bea-94b2-ee623a8b2da8"/>
    <xsd:import namespace="797fee8a-63c0-4c06-9f5d-0a3de4381f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ff054-f365-4bea-94b2-ee623a8b2d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d6fa388-df72-4059-a89b-9cf282f5a0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fee8a-63c0-4c06-9f5d-0a3de4381f4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beb1bb5-cc7e-477f-8b11-eb5483e08473}" ma:internalName="TaxCatchAll" ma:showField="CatchAllData" ma:web="797fee8a-63c0-4c06-9f5d-0a3de4381f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34FC62-A0B3-4D7B-AA98-7336E773720E}">
  <ds:schemaRefs>
    <ds:schemaRef ds:uri="http://schemas.microsoft.com/office/2006/metadata/properties"/>
    <ds:schemaRef ds:uri="http://schemas.microsoft.com/office/infopath/2007/PartnerControls"/>
    <ds:schemaRef ds:uri="e7bff054-f365-4bea-94b2-ee623a8b2da8"/>
    <ds:schemaRef ds:uri="797fee8a-63c0-4c06-9f5d-0a3de4381f44"/>
  </ds:schemaRefs>
</ds:datastoreItem>
</file>

<file path=customXml/itemProps2.xml><?xml version="1.0" encoding="utf-8"?>
<ds:datastoreItem xmlns:ds="http://schemas.openxmlformats.org/officeDocument/2006/customXml" ds:itemID="{E2921618-BDC5-455F-B977-27EE3D962F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FD670C-506B-445A-9621-C459865AEB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bff054-f365-4bea-94b2-ee623a8b2da8"/>
    <ds:schemaRef ds:uri="797fee8a-63c0-4c06-9f5d-0a3de4381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40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Source Sans Pro</vt:lpstr>
      <vt:lpstr>Office Theme</vt:lpstr>
      <vt:lpstr>What is Lent?</vt:lpstr>
      <vt:lpstr>How many days are there in Lent?</vt:lpstr>
      <vt:lpstr>What is the first day of Lent?</vt:lpstr>
      <vt:lpstr>Which book in the Bible is Lent in?</vt:lpstr>
      <vt:lpstr>Why do we have Lent?</vt:lpstr>
      <vt:lpstr>When does Lent end?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Lent?</dc:title>
  <dc:creator>Patrick Ellisdon</dc:creator>
  <cp:lastModifiedBy>Marilyn Shrimpton</cp:lastModifiedBy>
  <cp:revision>1</cp:revision>
  <dcterms:created xsi:type="dcterms:W3CDTF">2023-02-22T14:37:09Z</dcterms:created>
  <dcterms:modified xsi:type="dcterms:W3CDTF">2024-01-05T11:36:00Z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0x010100B48DE1396FF25C4D84F1187D6907B974</vt:lpwstr>
  </property>
</Properties>
</file>