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360FBBE7-8EF1-446F-8C60-63312E762CAA}"/>
    <pc:docChg chg="modSld">
      <pc:chgData name="Marilyn Shrimpton" userId="ac5422bb-7c93-4874-96a3-fe2f01fc3f35" providerId="ADAL" clId="{360FBBE7-8EF1-446F-8C60-63312E762CAA}" dt="2024-10-23T09:59:03.872" v="0" actId="12789"/>
      <pc:docMkLst>
        <pc:docMk/>
      </pc:docMkLst>
      <pc:sldChg chg="modSp mod">
        <pc:chgData name="Marilyn Shrimpton" userId="ac5422bb-7c93-4874-96a3-fe2f01fc3f35" providerId="ADAL" clId="{360FBBE7-8EF1-446F-8C60-63312E762CAA}" dt="2024-10-23T09:59:03.872" v="0" actId="12789"/>
        <pc:sldMkLst>
          <pc:docMk/>
          <pc:sldMk cId="1157144663" sldId="257"/>
        </pc:sldMkLst>
        <pc:spChg chg="mod">
          <ac:chgData name="Marilyn Shrimpton" userId="ac5422bb-7c93-4874-96a3-fe2f01fc3f35" providerId="ADAL" clId="{360FBBE7-8EF1-446F-8C60-63312E762CAA}" dt="2024-10-23T09:59:03.872" v="0" actId="12789"/>
          <ac:spMkLst>
            <pc:docMk/>
            <pc:sldMk cId="1157144663" sldId="257"/>
            <ac:spMk id="3" creationId="{00000000-0000-0000-0000-000000000000}"/>
          </ac:spMkLst>
        </pc:spChg>
      </pc:sldChg>
    </pc:docChg>
  </pc:docChgLst>
  <pc:docChgLst>
    <pc:chgData name="Marilyn Shrimpton" userId="ac5422bb-7c93-4874-96a3-fe2f01fc3f35" providerId="ADAL" clId="{1FE52BB3-0978-4EEC-A698-17144F66697A}"/>
    <pc:docChg chg="modSld">
      <pc:chgData name="Marilyn Shrimpton" userId="ac5422bb-7c93-4874-96a3-fe2f01fc3f35" providerId="ADAL" clId="{1FE52BB3-0978-4EEC-A698-17144F66697A}" dt="2024-07-17T11:35:14.486" v="0" actId="2711"/>
      <pc:docMkLst>
        <pc:docMk/>
      </pc:docMkLst>
      <pc:sldChg chg="modSp mod">
        <pc:chgData name="Marilyn Shrimpton" userId="ac5422bb-7c93-4874-96a3-fe2f01fc3f35" providerId="ADAL" clId="{1FE52BB3-0978-4EEC-A698-17144F66697A}" dt="2024-07-17T11:35:14.486" v="0" actId="2711"/>
        <pc:sldMkLst>
          <pc:docMk/>
          <pc:sldMk cId="1157144663" sldId="257"/>
        </pc:sldMkLst>
        <pc:spChg chg="mod">
          <ac:chgData name="Marilyn Shrimpton" userId="ac5422bb-7c93-4874-96a3-fe2f01fc3f35" providerId="ADAL" clId="{1FE52BB3-0978-4EEC-A698-17144F66697A}" dt="2024-07-17T11:35:14.486" v="0" actId="2711"/>
          <ac:spMkLst>
            <pc:docMk/>
            <pc:sldMk cId="1157144663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6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21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2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88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61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1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94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9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7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1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722D-2542-4ED5-BE05-6D559485FF83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57014-EA61-49D1-BD5D-61D7A72BF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88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6048672"/>
          </a:xfrm>
        </p:spPr>
        <p:txBody>
          <a:bodyPr numCol="1"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Wasting food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Footballer’s wages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People suffering injustice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Resources not shared equally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Child abuse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Slow response to people in need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World starvation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Oppression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Slavery – human trafficking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Bullying</a:t>
            </a:r>
          </a:p>
          <a:p>
            <a:r>
              <a:rPr lang="en-GB" sz="28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Oppression of Christianity</a:t>
            </a:r>
          </a:p>
          <a:p>
            <a:endParaRPr lang="en-GB" sz="28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4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12860F21-6EA6-4D24-9F6E-E6BE7E033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2CBF77-1109-460C-9EA5-D084BD5E3B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BA9245-8ADB-4ED4-828E-09005F3172B7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Church</dc:creator>
  <cp:lastModifiedBy>Marilyn Shrimpton</cp:lastModifiedBy>
  <cp:revision>5</cp:revision>
  <dcterms:created xsi:type="dcterms:W3CDTF">2014-02-12T20:29:19Z</dcterms:created>
  <dcterms:modified xsi:type="dcterms:W3CDTF">2024-10-23T09:59:06Z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