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13420A81-1322-45E4-B61A-71CD240ED63C}"/>
    <pc:docChg chg="modSld">
      <pc:chgData name="Marilyn Shrimpton" userId="ac5422bb-7c93-4874-96a3-fe2f01fc3f35" providerId="ADAL" clId="{13420A81-1322-45E4-B61A-71CD240ED63C}" dt="2024-03-01T16:11:54.810" v="0" actId="2711"/>
      <pc:docMkLst>
        <pc:docMk/>
      </pc:docMkLst>
      <pc:sldChg chg="modSp mod">
        <pc:chgData name="Marilyn Shrimpton" userId="ac5422bb-7c93-4874-96a3-fe2f01fc3f35" providerId="ADAL" clId="{13420A81-1322-45E4-B61A-71CD240ED63C}" dt="2024-03-01T16:11:54.810" v="0" actId="2711"/>
        <pc:sldMkLst>
          <pc:docMk/>
          <pc:sldMk cId="1791810685" sldId="257"/>
        </pc:sldMkLst>
        <pc:spChg chg="mod">
          <ac:chgData name="Marilyn Shrimpton" userId="ac5422bb-7c93-4874-96a3-fe2f01fc3f35" providerId="ADAL" clId="{13420A81-1322-45E4-B61A-71CD240ED63C}" dt="2024-03-01T16:11:54.810" v="0" actId="2711"/>
          <ac:spMkLst>
            <pc:docMk/>
            <pc:sldMk cId="1791810685" sldId="257"/>
            <ac:spMk id="2" creationId="{2690AB02-0B7A-4545-88F1-9BDFB0084B2F}"/>
          </ac:spMkLst>
        </pc:spChg>
      </pc:sldChg>
    </pc:docChg>
  </pc:docChgLst>
  <pc:docChgLst>
    <pc:chgData name="Patrick Ellisdon" userId="62c883d1-d1f9-4779-b8d8-183969244f1d" providerId="ADAL" clId="{E1DE9A5D-4524-47DF-B6A6-9985C3AF2EE3}"/>
    <pc:docChg chg="custSel addSld delSld modSld">
      <pc:chgData name="Patrick Ellisdon" userId="62c883d1-d1f9-4779-b8d8-183969244f1d" providerId="ADAL" clId="{E1DE9A5D-4524-47DF-B6A6-9985C3AF2EE3}" dt="2021-10-08T14:15:35.214" v="322" actId="2696"/>
      <pc:docMkLst>
        <pc:docMk/>
      </pc:docMkLst>
      <pc:sldChg chg="new del">
        <pc:chgData name="Patrick Ellisdon" userId="62c883d1-d1f9-4779-b8d8-183969244f1d" providerId="ADAL" clId="{E1DE9A5D-4524-47DF-B6A6-9985C3AF2EE3}" dt="2021-10-08T14:15:19.460" v="321" actId="2696"/>
        <pc:sldMkLst>
          <pc:docMk/>
          <pc:sldMk cId="127539413" sldId="256"/>
        </pc:sldMkLst>
      </pc:sldChg>
      <pc:sldChg chg="modSp new mod">
        <pc:chgData name="Patrick Ellisdon" userId="62c883d1-d1f9-4779-b8d8-183969244f1d" providerId="ADAL" clId="{E1DE9A5D-4524-47DF-B6A6-9985C3AF2EE3}" dt="2021-10-08T14:15:12.853" v="320" actId="1076"/>
        <pc:sldMkLst>
          <pc:docMk/>
          <pc:sldMk cId="1791810685" sldId="257"/>
        </pc:sldMkLst>
        <pc:spChg chg="mod">
          <ac:chgData name="Patrick Ellisdon" userId="62c883d1-d1f9-4779-b8d8-183969244f1d" providerId="ADAL" clId="{E1DE9A5D-4524-47DF-B6A6-9985C3AF2EE3}" dt="2021-10-08T14:14:56.019" v="319" actId="255"/>
          <ac:spMkLst>
            <pc:docMk/>
            <pc:sldMk cId="1791810685" sldId="257"/>
            <ac:spMk id="2" creationId="{2690AB02-0B7A-4545-88F1-9BDFB0084B2F}"/>
          </ac:spMkLst>
        </pc:spChg>
        <pc:spChg chg="mod">
          <ac:chgData name="Patrick Ellisdon" userId="62c883d1-d1f9-4779-b8d8-183969244f1d" providerId="ADAL" clId="{E1DE9A5D-4524-47DF-B6A6-9985C3AF2EE3}" dt="2021-10-08T14:15:12.853" v="320" actId="1076"/>
          <ac:spMkLst>
            <pc:docMk/>
            <pc:sldMk cId="1791810685" sldId="257"/>
            <ac:spMk id="3" creationId="{B097936B-BAC2-4837-B5C3-F13EC758BF1A}"/>
          </ac:spMkLst>
        </pc:spChg>
      </pc:sldChg>
      <pc:sldChg chg="new del">
        <pc:chgData name="Patrick Ellisdon" userId="62c883d1-d1f9-4779-b8d8-183969244f1d" providerId="ADAL" clId="{E1DE9A5D-4524-47DF-B6A6-9985C3AF2EE3}" dt="2021-10-08T14:15:35.214" v="322" actId="2696"/>
        <pc:sldMkLst>
          <pc:docMk/>
          <pc:sldMk cId="645910415" sldId="258"/>
        </pc:sldMkLst>
      </pc:sldChg>
    </pc:docChg>
  </pc:docChgLst>
  <pc:docChgLst>
    <pc:chgData name="Marilyn Shrimpton" userId="ac5422bb-7c93-4874-96a3-fe2f01fc3f35" providerId="ADAL" clId="{854DEC25-A09B-4733-B297-37A26217CB0F}"/>
    <pc:docChg chg="modSld">
      <pc:chgData name="Marilyn Shrimpton" userId="ac5422bb-7c93-4874-96a3-fe2f01fc3f35" providerId="ADAL" clId="{854DEC25-A09B-4733-B297-37A26217CB0F}" dt="2024-05-15T09:32:50.335" v="0" actId="2711"/>
      <pc:docMkLst>
        <pc:docMk/>
      </pc:docMkLst>
      <pc:sldChg chg="modSp mod">
        <pc:chgData name="Marilyn Shrimpton" userId="ac5422bb-7c93-4874-96a3-fe2f01fc3f35" providerId="ADAL" clId="{854DEC25-A09B-4733-B297-37A26217CB0F}" dt="2024-05-15T09:32:50.335" v="0" actId="2711"/>
        <pc:sldMkLst>
          <pc:docMk/>
          <pc:sldMk cId="1791810685" sldId="257"/>
        </pc:sldMkLst>
        <pc:spChg chg="mod">
          <ac:chgData name="Marilyn Shrimpton" userId="ac5422bb-7c93-4874-96a3-fe2f01fc3f35" providerId="ADAL" clId="{854DEC25-A09B-4733-B297-37A26217CB0F}" dt="2024-05-15T09:32:50.335" v="0" actId="2711"/>
          <ac:spMkLst>
            <pc:docMk/>
            <pc:sldMk cId="1791810685" sldId="257"/>
            <ac:spMk id="3" creationId="{B097936B-BAC2-4837-B5C3-F13EC758BF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735F1-0C01-46C0-965C-69465E686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7F924A-3502-45EB-B52D-D6AABBA25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9C1C4-3E44-481B-90BA-B13DBD34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B423A-AFB4-47CF-ACA0-904238088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6FF95-FF8C-46DF-A90F-0CF910974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6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93BD-277E-4703-BA23-2040F67A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4DAD4-750E-48C2-B6A4-199D8B790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CB545-2C8A-4AF3-8EA6-40CCAAB62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66188-3853-49E4-A843-848E7AD35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F27B6-6169-4D16-92C2-2B545456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14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B7904F-ED52-4AF2-9C89-02B49226F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CFE86-DC40-4D29-96C7-2476896CE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DA1B7-835B-49E0-8370-B4363EDD8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F5F74-C643-4FB4-AB3F-A916F1109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D2C13-8903-4A03-820A-931350AA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1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AE9DE-FE33-4E8D-A942-108249D85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16D0-1305-4A09-92D7-B8A722847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5981B-28F3-4B9F-895A-FF25D0A5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D48A9-2E62-4CF2-8BEC-F80FDD97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EA1EC-1FC5-4077-A1A3-2DE01D71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55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026DD-0769-4E2A-B4C2-BA952BB8E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6E7F5-C157-4DBE-BC46-8DDF815AE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88226-3129-4321-A01A-8FC56E641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2AECB-3F92-41FA-B158-0943AC6A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0D6DB-3BCB-4FCA-A35A-5E8B06FA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4E65-D153-4BB6-83DA-8AD0321CA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487D1-354B-450D-A1D2-5BB0C72EB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14B881-3DEF-4970-98BE-156AA76D7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309FC-A8A9-45E6-81C6-7C1739433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DE2E1-C058-48CE-A605-808FB1750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32FF4-AA2E-4C61-A3F2-D5D97256B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91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C9D6D-922B-466B-8949-B3F82585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EF109-652F-4E8B-9F96-CC88556A0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74F21-19D7-4728-8C32-F83A92498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23A838-D183-4663-A0CB-83D0201A30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CEB36B-8065-4E5B-BC0D-CAF80E9FF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57CA9-601F-4664-96F1-CB0B73E4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58CC7C-95A4-452C-A559-B5216982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117B9-C2E0-4AC2-877D-8823B859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8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200EB-46E3-408C-8E9A-B4897887B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638ABC-FF1B-4463-A1CE-F023FD991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A642F-0E2E-4DC3-87D2-E3469BBAD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C35021-F712-4DBF-B8F1-2FCAC18E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9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AA567-75FA-4E74-BCCB-7E65536E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E188B6-D27D-4B6E-8871-4B0FB8B3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79E82-D76C-4AD4-AF9F-585BBF36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45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CBD21-3237-4E84-A575-7E01009E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64FB7-D070-4A49-8BA5-876BAC2DA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7D29D7-CDBA-48D9-AB15-353EEE0DB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9C6E5-C67A-4F75-8192-3151B7C5E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5DF52-446B-4EDA-9FCB-EF2D161F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D0AC4-113F-47A9-9E22-7FBFD3CC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67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1DB20-1163-4296-83D8-8BE19D46F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223978-A1D9-4394-A539-8FDB79CDE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422BE-959A-4616-8E64-DCFBD65AD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63254-15AE-46F6-A7D1-CA4C7C121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DF492-715A-4179-9C47-7B7F7CF54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CB876-6A96-4EB6-AC89-F96AD6DFF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16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871E5D-8001-4709-B17A-6B1CFEFE5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C0F70-6900-4BA0-AD74-D7E582A31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C68AE-6073-4737-B864-BF285CEA3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5D16-A1E7-46C0-9ECA-971D18618C6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F1CDD-2196-4F18-BCEC-3AEBA90CA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004C1-44D0-415D-8D3B-2E07A86ED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1E7F7-F149-4A02-A8EA-AB37F82AB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09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AB02-0B7A-4545-88F1-9BDFB0084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189705"/>
            <a:ext cx="11038114" cy="2039145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>
                <a:latin typeface="Source Sans Pro" panose="020B0503030403020204" pitchFamily="34" charset="0"/>
              </a:rPr>
              <a:t>Things that Jesus brings to our lives which is why Jesus is ‘the Life’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7936B-BAC2-4837-B5C3-F13EC758B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5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are never alone</a:t>
            </a:r>
          </a:p>
          <a:p>
            <a:pPr marL="0" indent="0" algn="ctr">
              <a:buNone/>
            </a:pP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Gives us security</a:t>
            </a:r>
          </a:p>
          <a:p>
            <a:pPr marL="0" indent="0" algn="ctr">
              <a:buNone/>
            </a:pP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receive forgiveness</a:t>
            </a:r>
          </a:p>
          <a:p>
            <a:pPr marL="0" indent="0" algn="ctr">
              <a:buNone/>
            </a:pP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Helps us to live rightly</a:t>
            </a:r>
          </a:p>
          <a:p>
            <a:pPr marL="0" indent="0" algn="ctr">
              <a:buNone/>
            </a:pP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have hope</a:t>
            </a:r>
          </a:p>
          <a:p>
            <a:pPr marL="0" indent="0" algn="ctr">
              <a:buNone/>
            </a:pP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Brings us peace</a:t>
            </a:r>
          </a:p>
          <a:p>
            <a:pPr marL="0" indent="0" algn="ctr">
              <a:buNone/>
            </a:pP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discover contentment</a:t>
            </a:r>
          </a:p>
          <a:p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1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Props1.xml><?xml version="1.0" encoding="utf-8"?>
<ds:datastoreItem xmlns:ds="http://schemas.openxmlformats.org/officeDocument/2006/customXml" ds:itemID="{DEA95C8C-0E66-461D-8334-07D6F74286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1BEFB2-1642-4289-8ADD-4C5682B945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0C8267-7EF7-4DCB-8A60-CAFB2F609428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Theme</vt:lpstr>
      <vt:lpstr>Things that Jesus brings to our lives which is why Jesus is ‘the Life’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that Jesus brings to our lives which is why Jesus is ‘the Life’</dc:title>
  <dc:creator>Patrick Ellisdon</dc:creator>
  <cp:lastModifiedBy>Marilyn Shrimpton</cp:lastModifiedBy>
  <cp:revision>1</cp:revision>
  <dcterms:created xsi:type="dcterms:W3CDTF">2021-10-08T14:05:50Z</dcterms:created>
  <dcterms:modified xsi:type="dcterms:W3CDTF">2024-05-15T09:32:51Z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