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lyn Shrimpton" userId="ac5422bb-7c93-4874-96a3-fe2f01fc3f35" providerId="ADAL" clId="{5275088B-35E6-4C3E-8606-92F117C5D724}"/>
    <pc:docChg chg="undo custSel modSld">
      <pc:chgData name="Marilyn Shrimpton" userId="ac5422bb-7c93-4874-96a3-fe2f01fc3f35" providerId="ADAL" clId="{5275088B-35E6-4C3E-8606-92F117C5D724}" dt="2024-10-04T10:14:39.610" v="3" actId="12789"/>
      <pc:docMkLst>
        <pc:docMk/>
      </pc:docMkLst>
      <pc:sldChg chg="modSp mod">
        <pc:chgData name="Marilyn Shrimpton" userId="ac5422bb-7c93-4874-96a3-fe2f01fc3f35" providerId="ADAL" clId="{5275088B-35E6-4C3E-8606-92F117C5D724}" dt="2024-10-04T10:14:39.610" v="3" actId="12789"/>
        <pc:sldMkLst>
          <pc:docMk/>
          <pc:sldMk cId="1470559143" sldId="256"/>
        </pc:sldMkLst>
        <pc:spChg chg="mod">
          <ac:chgData name="Marilyn Shrimpton" userId="ac5422bb-7c93-4874-96a3-fe2f01fc3f35" providerId="ADAL" clId="{5275088B-35E6-4C3E-8606-92F117C5D724}" dt="2024-10-04T10:14:39.610" v="3" actId="12789"/>
          <ac:spMkLst>
            <pc:docMk/>
            <pc:sldMk cId="1470559143" sldId="256"/>
            <ac:spMk id="3" creationId="{81B5ABEA-558D-00B8-290D-A8F30548ADCC}"/>
          </ac:spMkLst>
        </pc:spChg>
      </pc:sldChg>
    </pc:docChg>
  </pc:docChgLst>
  <pc:docChgLst>
    <pc:chgData name="Patrick Ellisdon" userId="62c883d1-d1f9-4779-b8d8-183969244f1d" providerId="ADAL" clId="{D49E79FF-1809-4872-8685-D728F87BFBCF}"/>
    <pc:docChg chg="custSel addSld modSld">
      <pc:chgData name="Patrick Ellisdon" userId="62c883d1-d1f9-4779-b8d8-183969244f1d" providerId="ADAL" clId="{D49E79FF-1809-4872-8685-D728F87BFBCF}" dt="2022-10-01T13:57:59.778" v="47" actId="255"/>
      <pc:docMkLst>
        <pc:docMk/>
      </pc:docMkLst>
      <pc:sldChg chg="delSp modSp new mod">
        <pc:chgData name="Patrick Ellisdon" userId="62c883d1-d1f9-4779-b8d8-183969244f1d" providerId="ADAL" clId="{D49E79FF-1809-4872-8685-D728F87BFBCF}" dt="2022-10-01T13:57:59.778" v="47" actId="255"/>
        <pc:sldMkLst>
          <pc:docMk/>
          <pc:sldMk cId="1470559143" sldId="256"/>
        </pc:sldMkLst>
        <pc:spChg chg="del">
          <ac:chgData name="Patrick Ellisdon" userId="62c883d1-d1f9-4779-b8d8-183969244f1d" providerId="ADAL" clId="{D49E79FF-1809-4872-8685-D728F87BFBCF}" dt="2022-10-01T13:57:01.650" v="2" actId="478"/>
          <ac:spMkLst>
            <pc:docMk/>
            <pc:sldMk cId="1470559143" sldId="256"/>
            <ac:spMk id="2" creationId="{DACDDA5D-6BA5-04CC-AAA3-5DDCF10A191B}"/>
          </ac:spMkLst>
        </pc:spChg>
        <pc:spChg chg="mod">
          <ac:chgData name="Patrick Ellisdon" userId="62c883d1-d1f9-4779-b8d8-183969244f1d" providerId="ADAL" clId="{D49E79FF-1809-4872-8685-D728F87BFBCF}" dt="2022-10-01T13:57:59.778" v="47" actId="255"/>
          <ac:spMkLst>
            <pc:docMk/>
            <pc:sldMk cId="1470559143" sldId="256"/>
            <ac:spMk id="3" creationId="{81B5ABEA-558D-00B8-290D-A8F30548ADCC}"/>
          </ac:spMkLst>
        </pc:spChg>
      </pc:sldChg>
    </pc:docChg>
  </pc:docChgLst>
  <pc:docChgLst>
    <pc:chgData name="Marilyn Shrimpton" userId="ac5422bb-7c93-4874-96a3-fe2f01fc3f35" providerId="ADAL" clId="{FB8D896F-391B-49A0-B30A-9BAA0CDE0A59}"/>
    <pc:docChg chg="modSld">
      <pc:chgData name="Marilyn Shrimpton" userId="ac5422bb-7c93-4874-96a3-fe2f01fc3f35" providerId="ADAL" clId="{FB8D896F-391B-49A0-B30A-9BAA0CDE0A59}" dt="2024-07-17T11:24:57.533" v="0" actId="2711"/>
      <pc:docMkLst>
        <pc:docMk/>
      </pc:docMkLst>
      <pc:sldChg chg="modSp mod">
        <pc:chgData name="Marilyn Shrimpton" userId="ac5422bb-7c93-4874-96a3-fe2f01fc3f35" providerId="ADAL" clId="{FB8D896F-391B-49A0-B30A-9BAA0CDE0A59}" dt="2024-07-17T11:24:57.533" v="0" actId="2711"/>
        <pc:sldMkLst>
          <pc:docMk/>
          <pc:sldMk cId="1470559143" sldId="256"/>
        </pc:sldMkLst>
        <pc:spChg chg="mod">
          <ac:chgData name="Marilyn Shrimpton" userId="ac5422bb-7c93-4874-96a3-fe2f01fc3f35" providerId="ADAL" clId="{FB8D896F-391B-49A0-B30A-9BAA0CDE0A59}" dt="2024-07-17T11:24:57.533" v="0" actId="2711"/>
          <ac:spMkLst>
            <pc:docMk/>
            <pc:sldMk cId="1470559143" sldId="256"/>
            <ac:spMk id="3" creationId="{81B5ABEA-558D-00B8-290D-A8F30548AD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780FB-3176-ED32-9FDC-0BFE3AA92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52D547-D23C-5CAB-A322-FF50A8D5E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703101F-F52B-BF21-2E61-C095FC80D07A}"/>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5" name="Footer Placeholder 4">
            <a:extLst>
              <a:ext uri="{FF2B5EF4-FFF2-40B4-BE49-F238E27FC236}">
                <a16:creationId xmlns:a16="http://schemas.microsoft.com/office/drawing/2014/main" id="{8460A42C-1DB8-B212-226D-A2C22C7AAC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44FCF7-7134-A643-2D36-C205D14918C4}"/>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1649705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7F9B7-0DA8-03A8-96E1-7690F6AD319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480752-D9E2-1870-72B5-59394D6F8A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39F753-DEFE-A27A-0175-43082C6C7B10}"/>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5" name="Footer Placeholder 4">
            <a:extLst>
              <a:ext uri="{FF2B5EF4-FFF2-40B4-BE49-F238E27FC236}">
                <a16:creationId xmlns:a16="http://schemas.microsoft.com/office/drawing/2014/main" id="{08A1E467-3A64-2C46-951C-56929DB0F3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073799-1C31-357A-2658-4CD8E6C24EFE}"/>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905991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C092E2-6681-FB73-5985-B24BABF590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6C8220-E7CB-B922-B08E-74D8D585A2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685C1D-24E4-954E-5F98-6FB0CFF950B1}"/>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5" name="Footer Placeholder 4">
            <a:extLst>
              <a:ext uri="{FF2B5EF4-FFF2-40B4-BE49-F238E27FC236}">
                <a16:creationId xmlns:a16="http://schemas.microsoft.com/office/drawing/2014/main" id="{10970A03-8ECA-93B7-EFD4-199796C831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818B65-5FFB-6ABD-31AF-D5F16354DE30}"/>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9908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CA8A8-4E6A-E989-247B-C581994CC8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08193B-A852-0755-CA5E-9DAFF94310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B676B5-B6BA-7C27-D868-12D36C4BA189}"/>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5" name="Footer Placeholder 4">
            <a:extLst>
              <a:ext uri="{FF2B5EF4-FFF2-40B4-BE49-F238E27FC236}">
                <a16:creationId xmlns:a16="http://schemas.microsoft.com/office/drawing/2014/main" id="{09D892D2-0FDE-280B-0286-58BA424D55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087CBA-E71C-9AB0-6C02-DB08101378CC}"/>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424885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8CEF3-1407-F708-04E2-A610DDB570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983407E-2797-446D-F05D-6BE28009A8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477032-FBA7-A838-18CA-6AE77D77DD8A}"/>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5" name="Footer Placeholder 4">
            <a:extLst>
              <a:ext uri="{FF2B5EF4-FFF2-40B4-BE49-F238E27FC236}">
                <a16:creationId xmlns:a16="http://schemas.microsoft.com/office/drawing/2014/main" id="{57437F3E-FC92-4CF7-E425-DD4397EC43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2B4D37-5674-2AD4-5DC1-D088EAB7E609}"/>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3643982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F53F0-7462-608D-4024-4D860779CF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C88BE4D-5033-8207-5D19-FD19D89B0A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56679B2-4ED3-0B1A-EA95-2980BEB7E0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B23372-A27C-3802-5E1E-18E0155AB348}"/>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6" name="Footer Placeholder 5">
            <a:extLst>
              <a:ext uri="{FF2B5EF4-FFF2-40B4-BE49-F238E27FC236}">
                <a16:creationId xmlns:a16="http://schemas.microsoft.com/office/drawing/2014/main" id="{94D4D29C-7BA5-ABD1-CCB9-E5D12A6B40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A0E583-A293-D654-270A-A22627372C38}"/>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13818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2560A-6BDA-D1B5-5AB1-FBB115503BC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6E79F76-B9FB-E7B3-5766-276292C680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960302-D83E-CA80-CCFF-6CF14F75A2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290B680-31A1-6E57-6C31-13FF822978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B4EE3C-CA87-472B-E119-01452DBA89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1C5E56F-92CE-1A9E-541D-89B7D95EF5AE}"/>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8" name="Footer Placeholder 7">
            <a:extLst>
              <a:ext uri="{FF2B5EF4-FFF2-40B4-BE49-F238E27FC236}">
                <a16:creationId xmlns:a16="http://schemas.microsoft.com/office/drawing/2014/main" id="{585A9A11-79AB-1887-13A0-7A47E8D0A75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74CF773-882A-350F-A0D2-2AFF6719F534}"/>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278078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FFA0A-66ED-A580-E0AE-10D1B7F5D5C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E41FDDA-A2FE-B080-1F0B-99F783F4125D}"/>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4" name="Footer Placeholder 3">
            <a:extLst>
              <a:ext uri="{FF2B5EF4-FFF2-40B4-BE49-F238E27FC236}">
                <a16:creationId xmlns:a16="http://schemas.microsoft.com/office/drawing/2014/main" id="{EB7710B4-8703-1A6C-8C54-FF779CF044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2D5FCEA-1AD2-1849-EEB6-4C5C6678D7DB}"/>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125971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1EA0A8-D502-6AF8-7CDD-C6959C564800}"/>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3" name="Footer Placeholder 2">
            <a:extLst>
              <a:ext uri="{FF2B5EF4-FFF2-40B4-BE49-F238E27FC236}">
                <a16:creationId xmlns:a16="http://schemas.microsoft.com/office/drawing/2014/main" id="{0ABBB471-0396-7548-525E-D4449038E66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8AD1F2F-A624-0818-C74A-0E00C9E2A6E6}"/>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774880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7ACF-F84C-333C-E9EC-76AB7D6FCB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23BB5F6-8C93-0E91-5F54-7C1838FEB1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5C82664-3E86-7663-4943-D99BA9A05E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BE02B1-911C-6CE0-6B2D-667755390A9A}"/>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6" name="Footer Placeholder 5">
            <a:extLst>
              <a:ext uri="{FF2B5EF4-FFF2-40B4-BE49-F238E27FC236}">
                <a16:creationId xmlns:a16="http://schemas.microsoft.com/office/drawing/2014/main" id="{04367A85-F30C-8A18-BB3A-31513B6B96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571C09-D54E-F048-9E05-1C66BC5B5EF6}"/>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2699850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0D916-5D47-095F-F666-C804AB52F1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B0F766F-273B-A990-B0C4-757506B906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326D44-B502-BDCA-EF3F-8FCE5FD73A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78268-DAF9-6CC2-2F24-7774C5DE03F4}"/>
              </a:ext>
            </a:extLst>
          </p:cNvPr>
          <p:cNvSpPr>
            <a:spLocks noGrp="1"/>
          </p:cNvSpPr>
          <p:nvPr>
            <p:ph type="dt" sz="half" idx="10"/>
          </p:nvPr>
        </p:nvSpPr>
        <p:spPr/>
        <p:txBody>
          <a:bodyPr/>
          <a:lstStyle/>
          <a:p>
            <a:fld id="{C0B7252A-3718-4709-95FA-848990BCE434}" type="datetimeFigureOut">
              <a:rPr lang="en-GB" smtClean="0"/>
              <a:t>04/10/2024</a:t>
            </a:fld>
            <a:endParaRPr lang="en-GB"/>
          </a:p>
        </p:txBody>
      </p:sp>
      <p:sp>
        <p:nvSpPr>
          <p:cNvPr id="6" name="Footer Placeholder 5">
            <a:extLst>
              <a:ext uri="{FF2B5EF4-FFF2-40B4-BE49-F238E27FC236}">
                <a16:creationId xmlns:a16="http://schemas.microsoft.com/office/drawing/2014/main" id="{B1478934-891C-4227-B0F4-9271DCD3AF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D3673B-DE46-886D-667C-6FB7910BC451}"/>
              </a:ext>
            </a:extLst>
          </p:cNvPr>
          <p:cNvSpPr>
            <a:spLocks noGrp="1"/>
          </p:cNvSpPr>
          <p:nvPr>
            <p:ph type="sldNum" sz="quarter" idx="12"/>
          </p:nvPr>
        </p:nvSpPr>
        <p:spPr/>
        <p:txBody>
          <a:bodyPr/>
          <a:lstStyle/>
          <a:p>
            <a:fld id="{0A39BE7C-475C-483D-AD04-F59FD76B8353}" type="slidenum">
              <a:rPr lang="en-GB" smtClean="0"/>
              <a:t>‹#›</a:t>
            </a:fld>
            <a:endParaRPr lang="en-GB"/>
          </a:p>
        </p:txBody>
      </p:sp>
    </p:spTree>
    <p:extLst>
      <p:ext uri="{BB962C8B-B14F-4D97-AF65-F5344CB8AC3E}">
        <p14:creationId xmlns:p14="http://schemas.microsoft.com/office/powerpoint/2010/main" val="3651552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CF4171-3A1B-68F3-E271-DF409B645D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6373BC-8EEA-B194-38E9-9AEEA5F4D7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27C247-D403-CFE0-5007-DCBB1ADA3A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B7252A-3718-4709-95FA-848990BCE434}" type="datetimeFigureOut">
              <a:rPr lang="en-GB" smtClean="0"/>
              <a:t>04/10/2024</a:t>
            </a:fld>
            <a:endParaRPr lang="en-GB"/>
          </a:p>
        </p:txBody>
      </p:sp>
      <p:sp>
        <p:nvSpPr>
          <p:cNvPr id="5" name="Footer Placeholder 4">
            <a:extLst>
              <a:ext uri="{FF2B5EF4-FFF2-40B4-BE49-F238E27FC236}">
                <a16:creationId xmlns:a16="http://schemas.microsoft.com/office/drawing/2014/main" id="{E8C420FD-11FC-9D51-99FB-01E769E98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5CEA90E-8C3C-50F7-9E5F-896EC7E3F1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39BE7C-475C-483D-AD04-F59FD76B8353}" type="slidenum">
              <a:rPr lang="en-GB" smtClean="0"/>
              <a:t>‹#›</a:t>
            </a:fld>
            <a:endParaRPr lang="en-GB"/>
          </a:p>
        </p:txBody>
      </p:sp>
    </p:spTree>
    <p:extLst>
      <p:ext uri="{BB962C8B-B14F-4D97-AF65-F5344CB8AC3E}">
        <p14:creationId xmlns:p14="http://schemas.microsoft.com/office/powerpoint/2010/main" val="2681730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1B5ABEA-558D-00B8-290D-A8F30548ADCC}"/>
              </a:ext>
            </a:extLst>
          </p:cNvPr>
          <p:cNvSpPr>
            <a:spLocks noGrp="1"/>
          </p:cNvSpPr>
          <p:nvPr>
            <p:ph type="subTitle" idx="1"/>
          </p:nvPr>
        </p:nvSpPr>
        <p:spPr>
          <a:xfrm>
            <a:off x="1524000" y="1032952"/>
            <a:ext cx="9144000" cy="4792097"/>
          </a:xfrm>
        </p:spPr>
        <p:txBody>
          <a:bodyPr>
            <a:noAutofit/>
          </a:bodyPr>
          <a:lstStyle/>
          <a:p>
            <a:r>
              <a:rPr lang="en-GB" sz="4800" dirty="0">
                <a:latin typeface="Source Sans Pro" panose="020B0503030403020204" pitchFamily="34" charset="0"/>
              </a:rPr>
              <a:t>But the Holy Spirit will come and help you, because the Father will send the Spirit to take my place. The Spirit will teach you everything and will remind you of what I said while I was with you.</a:t>
            </a:r>
          </a:p>
          <a:p>
            <a:r>
              <a:rPr lang="en-GB" sz="4800" b="1" i="1" dirty="0">
                <a:latin typeface="Source Sans Pro" panose="020B0503030403020204" pitchFamily="34" charset="0"/>
              </a:rPr>
              <a:t>John 14:26 </a:t>
            </a:r>
          </a:p>
        </p:txBody>
      </p:sp>
    </p:spTree>
    <p:extLst>
      <p:ext uri="{BB962C8B-B14F-4D97-AF65-F5344CB8AC3E}">
        <p14:creationId xmlns:p14="http://schemas.microsoft.com/office/powerpoint/2010/main" val="1470559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8DE1396FF25C4D84F1187D6907B974" ma:contentTypeVersion="16" ma:contentTypeDescription="Create a new document." ma:contentTypeScope="" ma:versionID="f3410c86dcbec5568abfa221ac7b3496">
  <xsd:schema xmlns:xsd="http://www.w3.org/2001/XMLSchema" xmlns:xs="http://www.w3.org/2001/XMLSchema" xmlns:p="http://schemas.microsoft.com/office/2006/metadata/properties" xmlns:ns2="e7bff054-f365-4bea-94b2-ee623a8b2da8" xmlns:ns3="797fee8a-63c0-4c06-9f5d-0a3de4381f44" targetNamespace="http://schemas.microsoft.com/office/2006/metadata/properties" ma:root="true" ma:fieldsID="d83f88a57580050a2f58ee8267e88fce" ns2:_="" ns3:_="">
    <xsd:import namespace="e7bff054-f365-4bea-94b2-ee623a8b2da8"/>
    <xsd:import namespace="797fee8a-63c0-4c06-9f5d-0a3de4381f4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bff054-f365-4bea-94b2-ee623a8b2d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d6fa388-df72-4059-a89b-9cf282f5a0c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7fee8a-63c0-4c06-9f5d-0a3de4381f4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beb1bb5-cc7e-477f-8b11-eb5483e08473}" ma:internalName="TaxCatchAll" ma:showField="CatchAllData" ma:web="797fee8a-63c0-4c06-9f5d-0a3de4381f4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7bff054-f365-4bea-94b2-ee623a8b2da8">
      <Terms xmlns="http://schemas.microsoft.com/office/infopath/2007/PartnerControls"/>
    </lcf76f155ced4ddcb4097134ff3c332f>
    <TaxCatchAll xmlns="797fee8a-63c0-4c06-9f5d-0a3de4381f44" xsi:nil="true"/>
  </documentManagement>
</p:properties>
</file>

<file path=customXml/itemProps1.xml><?xml version="1.0" encoding="utf-8"?>
<ds:datastoreItem xmlns:ds="http://schemas.openxmlformats.org/officeDocument/2006/customXml" ds:itemID="{091F5C6D-0D30-4984-A11A-C79164426F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bff054-f365-4bea-94b2-ee623a8b2da8"/>
    <ds:schemaRef ds:uri="797fee8a-63c0-4c06-9f5d-0a3de4381f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67831E-BCFB-417F-B1BC-3BA7324A5FF5}">
  <ds:schemaRefs>
    <ds:schemaRef ds:uri="http://schemas.microsoft.com/sharepoint/v3/contenttype/forms"/>
  </ds:schemaRefs>
</ds:datastoreItem>
</file>

<file path=customXml/itemProps3.xml><?xml version="1.0" encoding="utf-8"?>
<ds:datastoreItem xmlns:ds="http://schemas.openxmlformats.org/officeDocument/2006/customXml" ds:itemID="{3488AB3B-A73F-4673-918C-9DFF54587F32}">
  <ds:schemaRefs>
    <ds:schemaRef ds:uri="http://schemas.microsoft.com/office/2006/metadata/properties"/>
    <ds:schemaRef ds:uri="http://schemas.microsoft.com/office/infopath/2007/PartnerControls"/>
    <ds:schemaRef ds:uri="e7bff054-f365-4bea-94b2-ee623a8b2da8"/>
    <ds:schemaRef ds:uri="797fee8a-63c0-4c06-9f5d-0a3de4381f44"/>
  </ds:schemaRefs>
</ds:datastoreItem>
</file>

<file path=docProps/app.xml><?xml version="1.0" encoding="utf-8"?>
<Properties xmlns="http://schemas.openxmlformats.org/officeDocument/2006/extended-properties" xmlns:vt="http://schemas.openxmlformats.org/officeDocument/2006/docPropsVTypes">
  <TotalTime>1</TotalTime>
  <Words>44</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Source Sans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Ellisdon</dc:creator>
  <cp:lastModifiedBy>Marilyn Shrimpton</cp:lastModifiedBy>
  <cp:revision>1</cp:revision>
  <dcterms:created xsi:type="dcterms:W3CDTF">2022-10-01T13:56:36Z</dcterms:created>
  <dcterms:modified xsi:type="dcterms:W3CDTF">2024-10-04T10:14:42Z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0x010100B48DE1396FF25C4D84F1187D6907B974</vt:lpwstr>
  </property>
</Properties>
</file>