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8EC735C9-B58E-46AC-8482-03CAF4DAEDEE}"/>
    <pc:docChg chg="modSld">
      <pc:chgData name="Marilyn Shrimpton" userId="ac5422bb-7c93-4874-96a3-fe2f01fc3f35" providerId="ADAL" clId="{8EC735C9-B58E-46AC-8482-03CAF4DAEDEE}" dt="2024-07-17T10:45:53.423" v="1" actId="2711"/>
      <pc:docMkLst>
        <pc:docMk/>
      </pc:docMkLst>
      <pc:sldChg chg="modSp mod">
        <pc:chgData name="Marilyn Shrimpton" userId="ac5422bb-7c93-4874-96a3-fe2f01fc3f35" providerId="ADAL" clId="{8EC735C9-B58E-46AC-8482-03CAF4DAEDEE}" dt="2024-07-17T10:45:53.423" v="1" actId="2711"/>
        <pc:sldMkLst>
          <pc:docMk/>
          <pc:sldMk cId="1726625510" sldId="256"/>
        </pc:sldMkLst>
        <pc:spChg chg="mod">
          <ac:chgData name="Marilyn Shrimpton" userId="ac5422bb-7c93-4874-96a3-fe2f01fc3f35" providerId="ADAL" clId="{8EC735C9-B58E-46AC-8482-03CAF4DAEDEE}" dt="2024-07-17T10:45:50.374" v="0" actId="2711"/>
          <ac:spMkLst>
            <pc:docMk/>
            <pc:sldMk cId="1726625510" sldId="256"/>
            <ac:spMk id="2" creationId="{00000000-0000-0000-0000-000000000000}"/>
          </ac:spMkLst>
        </pc:spChg>
        <pc:spChg chg="mod">
          <ac:chgData name="Marilyn Shrimpton" userId="ac5422bb-7c93-4874-96a3-fe2f01fc3f35" providerId="ADAL" clId="{8EC735C9-B58E-46AC-8482-03CAF4DAEDEE}" dt="2024-07-17T10:45:53.423" v="1" actId="2711"/>
          <ac:spMkLst>
            <pc:docMk/>
            <pc:sldMk cId="172662551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0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15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08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61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65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08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66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09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0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56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34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FDD77-D85C-4CCE-A21C-7F0913CD08C4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918FD-268C-4D50-B5F7-A96D54BBD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7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Autofit/>
          </a:bodyPr>
          <a:lstStyle/>
          <a:p>
            <a:r>
              <a:rPr lang="en-GB" sz="5400" u="sng" dirty="0">
                <a:latin typeface="Source Sans Pro" panose="020B0503030403020204" pitchFamily="34" charset="0"/>
              </a:rPr>
              <a:t>Things to talk about: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992888" cy="2880320"/>
          </a:xfrm>
        </p:spPr>
        <p:txBody>
          <a:bodyPr>
            <a:noAutofit/>
          </a:bodyPr>
          <a:lstStyle/>
          <a:p>
            <a:pPr marL="742950" indent="-742950" algn="l">
              <a:buAutoNum type="arabicPeriod"/>
            </a:pPr>
            <a:r>
              <a:rPr lang="en-GB" sz="40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Has anyone seen God working in their life? If so, how and when? </a:t>
            </a:r>
          </a:p>
          <a:p>
            <a:pPr marL="742950" indent="-742950" algn="l">
              <a:buAutoNum type="arabicPeriod"/>
            </a:pPr>
            <a:r>
              <a:rPr lang="en-GB" sz="40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Do you think that God has a plan and a purpose for your life? </a:t>
            </a:r>
          </a:p>
        </p:txBody>
      </p:sp>
    </p:spTree>
    <p:extLst>
      <p:ext uri="{BB962C8B-B14F-4D97-AF65-F5344CB8AC3E}">
        <p14:creationId xmlns:p14="http://schemas.microsoft.com/office/powerpoint/2010/main" val="1726625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4335F8-528C-4979-9944-F5898828C16D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2.xml><?xml version="1.0" encoding="utf-8"?>
<ds:datastoreItem xmlns:ds="http://schemas.openxmlformats.org/officeDocument/2006/customXml" ds:itemID="{D0F89EAD-BC44-48F0-8E31-FA9B34F2ED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DDBF03-8B02-4910-A975-9B3A2F41B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</vt:lpstr>
      <vt:lpstr>Office Theme</vt:lpstr>
      <vt:lpstr>Things to talk about: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to talk about:</dc:title>
  <dc:creator>Patrick Ellisdon</dc:creator>
  <cp:lastModifiedBy>Marilyn Shrimpton</cp:lastModifiedBy>
  <cp:revision>1</cp:revision>
  <dcterms:created xsi:type="dcterms:W3CDTF">2019-10-15T09:49:29Z</dcterms:created>
  <dcterms:modified xsi:type="dcterms:W3CDTF">2024-07-17T10:45:54Z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