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Burgess" userId="S::kburgess@diocant.org::3b262bae-8868-4b19-8dab-b3ecc8ee293a" providerId="AD" clId="Web-{938D8E57-AAD6-47FA-8FBE-5CD1D2A745A9}"/>
    <pc:docChg chg="addSld">
      <pc:chgData name="Karen Burgess" userId="S::kburgess@diocant.org::3b262bae-8868-4b19-8dab-b3ecc8ee293a" providerId="AD" clId="Web-{938D8E57-AAD6-47FA-8FBE-5CD1D2A745A9}" dt="2021-08-23T12:49:43.564" v="0"/>
      <pc:docMkLst>
        <pc:docMk/>
      </pc:docMkLst>
      <pc:sldChg chg="new">
        <pc:chgData name="Karen Burgess" userId="S::kburgess@diocant.org::3b262bae-8868-4b19-8dab-b3ecc8ee293a" providerId="AD" clId="Web-{938D8E57-AAD6-47FA-8FBE-5CD1D2A745A9}" dt="2021-08-23T12:49:43.564" v="0"/>
        <pc:sldMkLst>
          <pc:docMk/>
          <pc:sldMk cId="2819375707" sldId="257"/>
        </pc:sldMkLst>
      </pc:sldChg>
    </pc:docChg>
  </pc:docChgLst>
  <pc:docChgLst>
    <pc:chgData name="Marilyn Shrimpton" userId="ac5422bb-7c93-4874-96a3-fe2f01fc3f35" providerId="ADAL" clId="{4B6FFA88-3702-44AD-A687-71044D2C7540}"/>
    <pc:docChg chg="modSld">
      <pc:chgData name="Marilyn Shrimpton" userId="ac5422bb-7c93-4874-96a3-fe2f01fc3f35" providerId="ADAL" clId="{4B6FFA88-3702-44AD-A687-71044D2C7540}" dt="2024-07-17T11:05:44.287" v="1" actId="404"/>
      <pc:docMkLst>
        <pc:docMk/>
      </pc:docMkLst>
      <pc:sldChg chg="modSp mod">
        <pc:chgData name="Marilyn Shrimpton" userId="ac5422bb-7c93-4874-96a3-fe2f01fc3f35" providerId="ADAL" clId="{4B6FFA88-3702-44AD-A687-71044D2C7540}" dt="2024-07-17T11:05:44.287" v="1" actId="404"/>
        <pc:sldMkLst>
          <pc:docMk/>
          <pc:sldMk cId="3240382545" sldId="256"/>
        </pc:sldMkLst>
        <pc:spChg chg="mod">
          <ac:chgData name="Marilyn Shrimpton" userId="ac5422bb-7c93-4874-96a3-fe2f01fc3f35" providerId="ADAL" clId="{4B6FFA88-3702-44AD-A687-71044D2C7540}" dt="2024-07-17T11:05:44.287" v="1" actId="404"/>
          <ac:spMkLst>
            <pc:docMk/>
            <pc:sldMk cId="3240382545" sldId="256"/>
            <ac:spMk id="2" creationId="{00000000-0000-0000-0000-000000000000}"/>
          </ac:spMkLst>
        </pc:spChg>
      </pc:sldChg>
    </pc:docChg>
  </pc:docChgLst>
  <pc:docChgLst>
    <pc:chgData name="Patrick Ellisdon" userId="62c883d1-d1f9-4779-b8d8-183969244f1d" providerId="ADAL" clId="{B45E85B5-BC88-47FD-BE59-5969BC8A9EF5}"/>
    <pc:docChg chg="modSld">
      <pc:chgData name="Patrick Ellisdon" userId="62c883d1-d1f9-4779-b8d8-183969244f1d" providerId="ADAL" clId="{B45E85B5-BC88-47FD-BE59-5969BC8A9EF5}" dt="2021-06-16T14:55:47.541" v="4" actId="20577"/>
      <pc:docMkLst>
        <pc:docMk/>
      </pc:docMkLst>
      <pc:sldChg chg="modSp mod">
        <pc:chgData name="Patrick Ellisdon" userId="62c883d1-d1f9-4779-b8d8-183969244f1d" providerId="ADAL" clId="{B45E85B5-BC88-47FD-BE59-5969BC8A9EF5}" dt="2021-06-16T14:55:47.541" v="4" actId="20577"/>
        <pc:sldMkLst>
          <pc:docMk/>
          <pc:sldMk cId="3240382545" sldId="256"/>
        </pc:sldMkLst>
        <pc:spChg chg="mod">
          <ac:chgData name="Patrick Ellisdon" userId="62c883d1-d1f9-4779-b8d8-183969244f1d" providerId="ADAL" clId="{B45E85B5-BC88-47FD-BE59-5969BC8A9EF5}" dt="2021-06-16T14:55:47.541" v="4" actId="20577"/>
          <ac:spMkLst>
            <pc:docMk/>
            <pc:sldMk cId="3240382545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752600"/>
            <a:ext cx="8534400" cy="2209799"/>
          </a:xfrm>
        </p:spPr>
        <p:txBody>
          <a:bodyPr>
            <a:noAutofit/>
          </a:bodyPr>
          <a:lstStyle/>
          <a:p>
            <a:r>
              <a:rPr lang="en-GB" sz="11500" b="1" dirty="0">
                <a:solidFill>
                  <a:srgbClr val="FF0000"/>
                </a:solidFill>
                <a:latin typeface="Source Sans Pro" panose="020B0503030403020204" pitchFamily="34" charset="0"/>
              </a:rPr>
              <a:t>God says, “100/100!”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382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92560-61B7-4C46-9FE6-DE820CA24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308F7-3391-4781-BF53-243EC8B78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375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bff054-f365-4bea-94b2-ee623a8b2da8">
      <Terms xmlns="http://schemas.microsoft.com/office/infopath/2007/PartnerControls"/>
    </lcf76f155ced4ddcb4097134ff3c332f>
    <TaxCatchAll xmlns="797fee8a-63c0-4c06-9f5d-0a3de4381f4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8DE1396FF25C4D84F1187D6907B974" ma:contentTypeVersion="16" ma:contentTypeDescription="Create a new document." ma:contentTypeScope="" ma:versionID="f3410c86dcbec5568abfa221ac7b3496">
  <xsd:schema xmlns:xsd="http://www.w3.org/2001/XMLSchema" xmlns:xs="http://www.w3.org/2001/XMLSchema" xmlns:p="http://schemas.microsoft.com/office/2006/metadata/properties" xmlns:ns2="e7bff054-f365-4bea-94b2-ee623a8b2da8" xmlns:ns3="797fee8a-63c0-4c06-9f5d-0a3de4381f44" targetNamespace="http://schemas.microsoft.com/office/2006/metadata/properties" ma:root="true" ma:fieldsID="d83f88a57580050a2f58ee8267e88fce" ns2:_="" ns3:_="">
    <xsd:import namespace="e7bff054-f365-4bea-94b2-ee623a8b2da8"/>
    <xsd:import namespace="797fee8a-63c0-4c06-9f5d-0a3de4381f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ff054-f365-4bea-94b2-ee623a8b2d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d6fa388-df72-4059-a89b-9cf282f5a0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fee8a-63c0-4c06-9f5d-0a3de4381f4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beb1bb5-cc7e-477f-8b11-eb5483e08473}" ma:internalName="TaxCatchAll" ma:showField="CatchAllData" ma:web="797fee8a-63c0-4c06-9f5d-0a3de4381f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D4F24F5-DD42-4DC5-AB8A-426CB8582905}">
  <ds:schemaRefs>
    <ds:schemaRef ds:uri="http://schemas.microsoft.com/office/2006/metadata/properties"/>
    <ds:schemaRef ds:uri="http://schemas.microsoft.com/office/infopath/2007/PartnerControls"/>
    <ds:schemaRef ds:uri="e7bff054-f365-4bea-94b2-ee623a8b2da8"/>
    <ds:schemaRef ds:uri="797fee8a-63c0-4c06-9f5d-0a3de4381f44"/>
  </ds:schemaRefs>
</ds:datastoreItem>
</file>

<file path=customXml/itemProps2.xml><?xml version="1.0" encoding="utf-8"?>
<ds:datastoreItem xmlns:ds="http://schemas.openxmlformats.org/officeDocument/2006/customXml" ds:itemID="{B45868FD-E11C-48D3-80C8-E95B026DD3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bff054-f365-4bea-94b2-ee623a8b2da8"/>
    <ds:schemaRef ds:uri="797fee8a-63c0-4c06-9f5d-0a3de4381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E99E13-9892-4900-BA0A-7A896E53E1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</Words>
  <Application>Microsoft Office PowerPoint</Application>
  <PresentationFormat>On-screen Show (4:3)</PresentationFormat>
  <Paragraphs>1</Paragraphs>
  <Slides>2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Source Sans Pro</vt:lpstr>
      <vt:lpstr>Office Theme</vt:lpstr>
      <vt:lpstr>God says, “100/100!”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says, “100%!”</dc:title>
  <dc:creator>Church</dc:creator>
  <cp:lastModifiedBy>Marilyn Shrimpton</cp:lastModifiedBy>
  <cp:revision>3</cp:revision>
  <dcterms:created xsi:type="dcterms:W3CDTF">2006-08-16T00:00:00Z</dcterms:created>
  <dcterms:modified xsi:type="dcterms:W3CDTF">2024-07-17T11:05:46Z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0x010100B48DE1396FF25C4D84F1187D6907B974</vt:lpwstr>
  </property>
</Properties>
</file>