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2F4762E0-52C6-4568-B21C-F6E3B70F4682}"/>
    <pc:docChg chg="modSld">
      <pc:chgData name="Marilyn Shrimpton" userId="ac5422bb-7c93-4874-96a3-fe2f01fc3f35" providerId="ADAL" clId="{2F4762E0-52C6-4568-B21C-F6E3B70F4682}" dt="2024-05-14T09:36:44.193" v="1" actId="2711"/>
      <pc:docMkLst>
        <pc:docMk/>
      </pc:docMkLst>
      <pc:sldChg chg="modSp mod">
        <pc:chgData name="Marilyn Shrimpton" userId="ac5422bb-7c93-4874-96a3-fe2f01fc3f35" providerId="ADAL" clId="{2F4762E0-52C6-4568-B21C-F6E3B70F4682}" dt="2024-05-14T09:36:44.193" v="1" actId="2711"/>
        <pc:sldMkLst>
          <pc:docMk/>
          <pc:sldMk cId="0" sldId="256"/>
        </pc:sldMkLst>
        <pc:spChg chg="mod">
          <ac:chgData name="Marilyn Shrimpton" userId="ac5422bb-7c93-4874-96a3-fe2f01fc3f35" providerId="ADAL" clId="{2F4762E0-52C6-4568-B21C-F6E3B70F4682}" dt="2024-05-14T09:36:44.193" v="1" actId="2711"/>
          <ac:spMkLst>
            <pc:docMk/>
            <pc:sldMk cId="0" sldId="256"/>
            <ac:spMk id="4" creationId="{3EF7EE38-1A58-C297-15BF-655AE67DC461}"/>
          </ac:spMkLst>
        </pc:spChg>
        <pc:spChg chg="mod">
          <ac:chgData name="Marilyn Shrimpton" userId="ac5422bb-7c93-4874-96a3-fe2f01fc3f35" providerId="ADAL" clId="{2F4762E0-52C6-4568-B21C-F6E3B70F4682}" dt="2024-05-14T09:36:39.315" v="0" actId="2711"/>
          <ac:spMkLst>
            <pc:docMk/>
            <pc:sldMk cId="0" sldId="256"/>
            <ac:spMk id="2051" creationId="{31BBF402-408B-1942-DAD5-425AB82D408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5DFC-5646-FE00-0734-9C1D130DC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9488E-3B95-4324-9DDA-111C5F2DB70D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F7CD2-4C85-2E24-1B26-4D621EDAD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EF585-9908-E006-74B1-10F4377FE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FBF23-12FF-4B6C-9712-890F64B426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566609"/>
      </p:ext>
    </p:extLst>
  </p:cSld>
  <p:clrMapOvr>
    <a:masterClrMapping/>
  </p:clrMapOvr>
  <p:transition spd="slow" advClick="0" advTm="1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BBFBB-3E3A-4450-95C1-71254B01F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456DC-EB31-471E-AAA2-AEC2D236A841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0DAC3-39B6-5626-AF81-0A33939E9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50276-0036-E757-78D6-A204697F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9AB84-80C3-4DBA-8545-2B647D884F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5444322"/>
      </p:ext>
    </p:extLst>
  </p:cSld>
  <p:clrMapOvr>
    <a:masterClrMapping/>
  </p:clrMapOvr>
  <p:transition spd="slow" advClick="0" advTm="1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C2649-BF2E-B9D8-0BA5-44097C1E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1E35D-E837-4854-B491-4C6F99E7D0C1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82C52-8F51-289F-9C62-B886AB28F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8F40A-2792-DBE3-141F-434753F3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A036F-28EB-471D-8696-7ACBA952B9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1988506"/>
      </p:ext>
    </p:extLst>
  </p:cSld>
  <p:clrMapOvr>
    <a:masterClrMapping/>
  </p:clrMapOvr>
  <p:transition spd="slow" advClick="0" advTm="1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11705-928E-A48E-C161-F3696C029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988CC-B29D-4903-B942-C6C08379CCEA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43132-D6A0-1DD1-C497-1A09030A5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71DB3-AFB4-CB62-A3FB-5E1CC3C7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7C350-9D6B-4101-83D7-339886E906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684527"/>
      </p:ext>
    </p:extLst>
  </p:cSld>
  <p:clrMapOvr>
    <a:masterClrMapping/>
  </p:clrMapOvr>
  <p:transition spd="slow" advClick="0" advTm="1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08F76-10A4-B54D-DA1E-79A1B212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3AE80-E62C-41B6-A0ED-6136072E603C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9F05-5BD6-F973-C751-C825FA3F9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2B485-7507-72DE-50A5-794AEBCD8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A960B-B264-4D1D-B801-27E7692A2E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0687556"/>
      </p:ext>
    </p:extLst>
  </p:cSld>
  <p:clrMapOvr>
    <a:masterClrMapping/>
  </p:clrMapOvr>
  <p:transition spd="slow" advClick="0" advTm="1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BC9B7F-30F9-276C-CFC3-735579B76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5E1EF-A3B3-4168-AD79-F9D4206BA071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56E485-BD74-FDEF-712D-105F5FDB9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9E80E0-E423-33D2-D5E5-9FFA9D098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AB8EF-9B67-4398-AD13-F74CEF0FF1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3449911"/>
      </p:ext>
    </p:extLst>
  </p:cSld>
  <p:clrMapOvr>
    <a:masterClrMapping/>
  </p:clrMapOvr>
  <p:transition spd="slow" advClick="0" advTm="1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6D882CD-898D-D9CA-A055-6A998CB55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0843B-3327-4C56-B848-0D7AF4DB495E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5111A97-1D77-5DDF-BA48-A5F483DD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A0EF78-7CAC-1B0B-9822-B744675ED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8F0FF-1B68-4BE2-89A5-9A68F69A65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297214"/>
      </p:ext>
    </p:extLst>
  </p:cSld>
  <p:clrMapOvr>
    <a:masterClrMapping/>
  </p:clrMapOvr>
  <p:transition spd="slow" advClick="0" advTm="1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9F59A68-3519-9854-7D5F-85EA5733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8B2BD-575E-4F4E-96CF-95FA4A43A81A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C39AF5-EF86-48D1-6E81-E85D3615A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E71A172-489C-C85E-EE29-B98A41A2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5E95B-99AB-4D3C-8F67-7FB335F1BE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686107"/>
      </p:ext>
    </p:extLst>
  </p:cSld>
  <p:clrMapOvr>
    <a:masterClrMapping/>
  </p:clrMapOvr>
  <p:transition spd="slow" advClick="0" advTm="1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236C76F-F0A6-3BA7-C2CE-02E5B20F0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7F836-F70E-4DE9-86F8-1D5828A2833F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2E0ABBE-ECD0-6C19-B8B8-57E14DBF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EBD9541-FA08-894C-4E0A-AA7EDF2D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6D219-538E-42F4-B1DD-4CC33979F8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8723500"/>
      </p:ext>
    </p:extLst>
  </p:cSld>
  <p:clrMapOvr>
    <a:masterClrMapping/>
  </p:clrMapOvr>
  <p:transition spd="slow" advClick="0" advTm="1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24D8320-45D8-3AA1-709C-9F7396700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7701-85A8-4A85-9B04-B385417AA3DB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6BEA82-7CCC-3032-8CDE-AED4DD8B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42EA81-C145-CD13-C030-26F873208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7CA57-B064-45D3-A62A-DC4473EB18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2871794"/>
      </p:ext>
    </p:extLst>
  </p:cSld>
  <p:clrMapOvr>
    <a:masterClrMapping/>
  </p:clrMapOvr>
  <p:transition spd="slow" advClick="0" advTm="1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1D56E2-F364-F366-39F4-EE55B6037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59DF7-A7F6-4B49-9BE0-4E5F5C17CFAA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D22165-AD41-C81E-3FA0-8F90495A7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840EB8-F8AE-D8B4-36CC-33F18F15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73110-8374-435F-8420-69939AD45B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6035520"/>
      </p:ext>
    </p:extLst>
  </p:cSld>
  <p:clrMapOvr>
    <a:masterClrMapping/>
  </p:clrMapOvr>
  <p:transition spd="slow" advClick="0" advTm="1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44464C-9A33-CCE0-1D92-595C754452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468C297-A0B2-D44F-5CAA-C4710779A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831C1-5006-1F32-D3F2-1FFC35680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E4325B-746A-4D90-9421-B693BF2706C7}" type="datetimeFigureOut">
              <a:rPr lang="en-GB"/>
              <a:pPr>
                <a:defRPr/>
              </a:pPr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030D2-B0FF-5219-3095-E0522D21C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CAC0C-AED9-0162-75D5-A47DDA65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5DFABB2-D727-4794-BB3E-93E0025DF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5000">
    <p:wip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F7EE38-1A58-C297-15BF-655AE67DC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2332038"/>
            <a:ext cx="10515600" cy="19970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8000" b="1" i="1" dirty="0">
                <a:solidFill>
                  <a:srgbClr val="C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Cream tea…….jam first or cream??</a:t>
            </a:r>
            <a:endParaRPr lang="en-GB" sz="8000" b="1" dirty="0">
              <a:solidFill>
                <a:srgbClr val="FF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051" name="TextBox 4">
            <a:extLst>
              <a:ext uri="{FF2B5EF4-FFF2-40B4-BE49-F238E27FC236}">
                <a16:creationId xmlns:a16="http://schemas.microsoft.com/office/drawing/2014/main" id="{31BBF402-408B-1942-DAD5-425AB82D4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431800"/>
            <a:ext cx="45275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Questions to get you talking...</a:t>
            </a: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F0AF72EC-10EA-2B2E-8917-734A842357B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3100" y="5676900"/>
            <a:ext cx="8389938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 spc="880">
                <a:gradFill rotWithShape="1">
                  <a:gsLst>
                    <a:gs pos="0">
                      <a:srgbClr val="FF3300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Welcome to Ignite</a:t>
            </a:r>
          </a:p>
        </p:txBody>
      </p:sp>
      <p:pic>
        <p:nvPicPr>
          <p:cNvPr id="2053" name="Picture 5" descr="C:\Users\pellisdon\Desktop\ignite png.png">
            <a:extLst>
              <a:ext uri="{FF2B5EF4-FFF2-40B4-BE49-F238E27FC236}">
                <a16:creationId xmlns:a16="http://schemas.microsoft.com/office/drawing/2014/main" id="{BEE5BBD7-E451-45D5-E686-6DA11911E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413" y="161925"/>
            <a:ext cx="14922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>
            <a:extLst>
              <a:ext uri="{FF2B5EF4-FFF2-40B4-BE49-F238E27FC236}">
                <a16:creationId xmlns:a16="http://schemas.microsoft.com/office/drawing/2014/main" id="{1FA45B0B-ABF9-271C-474D-AD5F8C198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431800"/>
            <a:ext cx="45275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000"/>
              <a:t>Questions to get you talking...</a:t>
            </a: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840FAB6A-92CA-FB40-5E1D-8EAA59A060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3100" y="5676900"/>
            <a:ext cx="8389938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 spc="880">
                <a:gradFill rotWithShape="1">
                  <a:gsLst>
                    <a:gs pos="0">
                      <a:srgbClr val="FF3300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Welcome to Ignite</a:t>
            </a:r>
          </a:p>
        </p:txBody>
      </p:sp>
      <p:pic>
        <p:nvPicPr>
          <p:cNvPr id="3076" name="Picture 5" descr="C:\Users\pellisdon\Desktop\ignite png.png">
            <a:extLst>
              <a:ext uri="{FF2B5EF4-FFF2-40B4-BE49-F238E27FC236}">
                <a16:creationId xmlns:a16="http://schemas.microsoft.com/office/drawing/2014/main" id="{058422EA-C150-3882-B515-08D8A286E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413" y="161925"/>
            <a:ext cx="14922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itle 1">
            <a:extLst>
              <a:ext uri="{FF2B5EF4-FFF2-40B4-BE49-F238E27FC236}">
                <a16:creationId xmlns:a16="http://schemas.microsoft.com/office/drawing/2014/main" id="{CB3C733D-78A6-809B-054E-78F9CECC8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879600"/>
            <a:ext cx="10515600" cy="3332163"/>
          </a:xfrm>
        </p:spPr>
        <p:txBody>
          <a:bodyPr/>
          <a:lstStyle/>
          <a:p>
            <a:r>
              <a:rPr lang="en-GB" altLang="en-US"/>
              <a:t> </a:t>
            </a:r>
            <a:r>
              <a:rPr lang="en-GB" altLang="en-US" sz="7200" b="1"/>
              <a:t>Did you go to Sunday     school, what can you remember??</a:t>
            </a:r>
            <a:endParaRPr lang="en-GB" altLang="en-US"/>
          </a:p>
        </p:txBody>
      </p:sp>
    </p:spTree>
  </p:cSld>
  <p:clrMapOvr>
    <a:masterClrMapping/>
  </p:clrMapOvr>
  <p:transition spd="slow" advClick="0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61E37F-55FA-23DF-219A-DB61C3545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2138363"/>
            <a:ext cx="11093450" cy="13255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6000" dirty="0">
                <a:solidFill>
                  <a:srgbClr val="0070C0"/>
                </a:solidFill>
                <a:latin typeface="Comic Sans MS" panose="030F0702030302020204" pitchFamily="66" charset="0"/>
              </a:rPr>
              <a:t>What’s your</a:t>
            </a:r>
            <a:br>
              <a:rPr lang="en-GB" sz="6000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sz="60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favorite</a:t>
            </a:r>
            <a:r>
              <a:rPr lang="en-GB" sz="6000" dirty="0">
                <a:solidFill>
                  <a:srgbClr val="0070C0"/>
                </a:solidFill>
                <a:latin typeface="Comic Sans MS" panose="030F0702030302020204" pitchFamily="66" charset="0"/>
              </a:rPr>
              <a:t> Disney film?</a:t>
            </a:r>
          </a:p>
        </p:txBody>
      </p:sp>
      <p:sp>
        <p:nvSpPr>
          <p:cNvPr id="4099" name="TextBox 2">
            <a:extLst>
              <a:ext uri="{FF2B5EF4-FFF2-40B4-BE49-F238E27FC236}">
                <a16:creationId xmlns:a16="http://schemas.microsoft.com/office/drawing/2014/main" id="{3DA9FCFC-434B-6646-6742-F34EB532C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431800"/>
            <a:ext cx="45275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000"/>
              <a:t>Questions to get you talking...</a:t>
            </a: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1E310360-5B35-5EC3-A79C-065236C382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3100" y="5676900"/>
            <a:ext cx="8389938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 spc="880">
                <a:gradFill rotWithShape="1">
                  <a:gsLst>
                    <a:gs pos="0">
                      <a:srgbClr val="FF3300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Welcome to Ignite</a:t>
            </a:r>
          </a:p>
        </p:txBody>
      </p:sp>
      <p:pic>
        <p:nvPicPr>
          <p:cNvPr id="4101" name="Picture 5" descr="C:\Users\pellisdon\Desktop\ignite png.png">
            <a:extLst>
              <a:ext uri="{FF2B5EF4-FFF2-40B4-BE49-F238E27FC236}">
                <a16:creationId xmlns:a16="http://schemas.microsoft.com/office/drawing/2014/main" id="{7F11A0D2-FD0A-8737-D561-24DCEDF81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413" y="161925"/>
            <a:ext cx="14922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2ED6F1-27B9-4AF9-B5BA-92BF1A1C4FC4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797fee8a-63c0-4c06-9f5d-0a3de4381f44"/>
    <ds:schemaRef ds:uri="e7bff054-f365-4bea-94b2-ee623a8b2da8"/>
    <ds:schemaRef ds:uri="http://purl.org/dc/terms/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87746B7-CC8B-4BA5-973F-83469B3907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2BEADE-6F94-4768-8739-0514EDA6BB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Comic Sans MS</vt:lpstr>
      <vt:lpstr>Source Sans Pro</vt:lpstr>
      <vt:lpstr>Office Theme</vt:lpstr>
      <vt:lpstr> Cream tea…….jam first or cream??</vt:lpstr>
      <vt:lpstr> Did you go to Sunday     school, what can you remember??</vt:lpstr>
      <vt:lpstr>What’s your favorite Disney film?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film is your all-time favourite, and why?</dc:title>
  <dc:creator>patrick ellisdon</dc:creator>
  <cp:lastModifiedBy>Marilyn Shrimpton</cp:lastModifiedBy>
  <cp:revision>19</cp:revision>
  <dcterms:created xsi:type="dcterms:W3CDTF">2017-06-14T15:14:36Z</dcterms:created>
  <dcterms:modified xsi:type="dcterms:W3CDTF">2024-05-14T09:36:45Z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f76f155ced4ddcb4097134ff3c332f">
    <vt:lpwstr/>
  </property>
  <property fmtid="{D5CDD505-2E9C-101B-9397-08002B2CF9AE}" pid="3" name="TaxCatchAll">
    <vt:lpwstr/>
  </property>
  <property fmtid="{D5CDD505-2E9C-101B-9397-08002B2CF9AE}" pid="4" name="ContentTypeId">
    <vt:lpwstr>0x010100B48DE1396FF25C4D84F1187D6907B974</vt:lpwstr>
  </property>
</Properties>
</file>