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5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lyn Shrimpton" userId="ac5422bb-7c93-4874-96a3-fe2f01fc3f35" providerId="ADAL" clId="{38F3642A-7945-4302-B957-98840B230209}"/>
    <pc:docChg chg="modSld">
      <pc:chgData name="Marilyn Shrimpton" userId="ac5422bb-7c93-4874-96a3-fe2f01fc3f35" providerId="ADAL" clId="{38F3642A-7945-4302-B957-98840B230209}" dt="2024-05-14T09:38:18.243" v="9" actId="2711"/>
      <pc:docMkLst>
        <pc:docMk/>
      </pc:docMkLst>
      <pc:sldChg chg="modSp mod">
        <pc:chgData name="Marilyn Shrimpton" userId="ac5422bb-7c93-4874-96a3-fe2f01fc3f35" providerId="ADAL" clId="{38F3642A-7945-4302-B957-98840B230209}" dt="2024-05-14T09:38:00.861" v="5" actId="2711"/>
        <pc:sldMkLst>
          <pc:docMk/>
          <pc:sldMk cId="0" sldId="256"/>
        </pc:sldMkLst>
        <pc:spChg chg="mod">
          <ac:chgData name="Marilyn Shrimpton" userId="ac5422bb-7c93-4874-96a3-fe2f01fc3f35" providerId="ADAL" clId="{38F3642A-7945-4302-B957-98840B230209}" dt="2024-05-14T09:37:57.299" v="4" actId="20577"/>
          <ac:spMkLst>
            <pc:docMk/>
            <pc:sldMk cId="0" sldId="256"/>
            <ac:spMk id="4" creationId="{4443F178-7E13-D95B-5440-6DABF10D3989}"/>
          </ac:spMkLst>
        </pc:spChg>
        <pc:spChg chg="mod">
          <ac:chgData name="Marilyn Shrimpton" userId="ac5422bb-7c93-4874-96a3-fe2f01fc3f35" providerId="ADAL" clId="{38F3642A-7945-4302-B957-98840B230209}" dt="2024-05-14T09:38:00.861" v="5" actId="2711"/>
          <ac:spMkLst>
            <pc:docMk/>
            <pc:sldMk cId="0" sldId="256"/>
            <ac:spMk id="2051" creationId="{D8514E2D-4EB9-1555-4A61-0812D56409D5}"/>
          </ac:spMkLst>
        </pc:spChg>
      </pc:sldChg>
      <pc:sldChg chg="modSp mod">
        <pc:chgData name="Marilyn Shrimpton" userId="ac5422bb-7c93-4874-96a3-fe2f01fc3f35" providerId="ADAL" clId="{38F3642A-7945-4302-B957-98840B230209}" dt="2024-05-14T09:38:08.405" v="7" actId="2711"/>
        <pc:sldMkLst>
          <pc:docMk/>
          <pc:sldMk cId="0" sldId="257"/>
        </pc:sldMkLst>
        <pc:spChg chg="mod">
          <ac:chgData name="Marilyn Shrimpton" userId="ac5422bb-7c93-4874-96a3-fe2f01fc3f35" providerId="ADAL" clId="{38F3642A-7945-4302-B957-98840B230209}" dt="2024-05-14T09:38:08.405" v="7" actId="2711"/>
          <ac:spMkLst>
            <pc:docMk/>
            <pc:sldMk cId="0" sldId="257"/>
            <ac:spMk id="4" creationId="{1FF2DF0A-1127-CCD3-1431-8C53C44DA5FD}"/>
          </ac:spMkLst>
        </pc:spChg>
        <pc:spChg chg="mod">
          <ac:chgData name="Marilyn Shrimpton" userId="ac5422bb-7c93-4874-96a3-fe2f01fc3f35" providerId="ADAL" clId="{38F3642A-7945-4302-B957-98840B230209}" dt="2024-05-14T09:38:04.565" v="6" actId="2711"/>
          <ac:spMkLst>
            <pc:docMk/>
            <pc:sldMk cId="0" sldId="257"/>
            <ac:spMk id="3075" creationId="{DF432C93-D9DC-8F6B-48AC-9170FC2CAF34}"/>
          </ac:spMkLst>
        </pc:spChg>
      </pc:sldChg>
      <pc:sldChg chg="modSp mod">
        <pc:chgData name="Marilyn Shrimpton" userId="ac5422bb-7c93-4874-96a3-fe2f01fc3f35" providerId="ADAL" clId="{38F3642A-7945-4302-B957-98840B230209}" dt="2024-05-14T09:38:18.243" v="9" actId="2711"/>
        <pc:sldMkLst>
          <pc:docMk/>
          <pc:sldMk cId="0" sldId="258"/>
        </pc:sldMkLst>
        <pc:spChg chg="mod">
          <ac:chgData name="Marilyn Shrimpton" userId="ac5422bb-7c93-4874-96a3-fe2f01fc3f35" providerId="ADAL" clId="{38F3642A-7945-4302-B957-98840B230209}" dt="2024-05-14T09:38:18.243" v="9" actId="2711"/>
          <ac:spMkLst>
            <pc:docMk/>
            <pc:sldMk cId="0" sldId="258"/>
            <ac:spMk id="4" creationId="{70791922-C981-1724-72C8-7005353235C7}"/>
          </ac:spMkLst>
        </pc:spChg>
        <pc:spChg chg="mod">
          <ac:chgData name="Marilyn Shrimpton" userId="ac5422bb-7c93-4874-96a3-fe2f01fc3f35" providerId="ADAL" clId="{38F3642A-7945-4302-B957-98840B230209}" dt="2024-05-14T09:38:11.862" v="8" actId="2711"/>
          <ac:spMkLst>
            <pc:docMk/>
            <pc:sldMk cId="0" sldId="258"/>
            <ac:spMk id="4099" creationId="{026B9C73-8996-A0C3-9EF8-BAF53583ACF3}"/>
          </ac:spMkLst>
        </pc:spChg>
      </pc:sldChg>
    </pc:docChg>
  </pc:docChgLst>
  <pc:docChgLst>
    <pc:chgData clId="Web-{A2B9B70A-5369-AF65-E313-82A79F92B4DC}"/>
    <pc:docChg chg="modSld">
      <pc:chgData name="" userId="" providerId="" clId="Web-{A2B9B70A-5369-AF65-E313-82A79F92B4DC}" dt="2022-09-21T09:02:37.855" v="0" actId="20577"/>
      <pc:docMkLst>
        <pc:docMk/>
      </pc:docMkLst>
      <pc:sldChg chg="modSp">
        <pc:chgData name="" userId="" providerId="" clId="Web-{A2B9B70A-5369-AF65-E313-82A79F92B4DC}" dt="2022-09-21T09:02:37.855" v="0" actId="20577"/>
        <pc:sldMkLst>
          <pc:docMk/>
          <pc:sldMk cId="0" sldId="256"/>
        </pc:sldMkLst>
        <pc:spChg chg="mod">
          <ac:chgData name="" userId="" providerId="" clId="Web-{A2B9B70A-5369-AF65-E313-82A79F92B4DC}" dt="2022-09-21T09:02:37.855" v="0" actId="20577"/>
          <ac:spMkLst>
            <pc:docMk/>
            <pc:sldMk cId="0" sldId="256"/>
            <ac:spMk id="4" creationId="{4443F178-7E13-D95B-5440-6DABF10D3989}"/>
          </ac:spMkLst>
        </pc:spChg>
      </pc:sldChg>
    </pc:docChg>
  </pc:docChgLst>
  <pc:docChgLst>
    <pc:chgData name="Karen Burgess" userId="S::kburgess@diocant.org::3b262bae-8868-4b19-8dab-b3ecc8ee293a" providerId="AD" clId="Web-{A2B9B70A-5369-AF65-E313-82A79F92B4DC}"/>
    <pc:docChg chg="modSld">
      <pc:chgData name="Karen Burgess" userId="S::kburgess@diocant.org::3b262bae-8868-4b19-8dab-b3ecc8ee293a" providerId="AD" clId="Web-{A2B9B70A-5369-AF65-E313-82A79F92B4DC}" dt="2022-09-21T09:17:09.337" v="125" actId="20577"/>
      <pc:docMkLst>
        <pc:docMk/>
      </pc:docMkLst>
      <pc:sldChg chg="addSp modSp">
        <pc:chgData name="Karen Burgess" userId="S::kburgess@diocant.org::3b262bae-8868-4b19-8dab-b3ecc8ee293a" providerId="AD" clId="Web-{A2B9B70A-5369-AF65-E313-82A79F92B4DC}" dt="2022-09-21T09:08:59.165" v="57" actId="20577"/>
        <pc:sldMkLst>
          <pc:docMk/>
          <pc:sldMk cId="0" sldId="256"/>
        </pc:sldMkLst>
        <pc:spChg chg="add">
          <ac:chgData name="Karen Burgess" userId="S::kburgess@diocant.org::3b262bae-8868-4b19-8dab-b3ecc8ee293a" providerId="AD" clId="Web-{A2B9B70A-5369-AF65-E313-82A79F92B4DC}" dt="2022-09-21T09:03:42.670" v="0"/>
          <ac:spMkLst>
            <pc:docMk/>
            <pc:sldMk cId="0" sldId="256"/>
            <ac:spMk id="2" creationId="{320B8EF7-77E5-D551-D62A-50004E286D27}"/>
          </ac:spMkLst>
        </pc:spChg>
        <pc:spChg chg="mod">
          <ac:chgData name="Karen Burgess" userId="S::kburgess@diocant.org::3b262bae-8868-4b19-8dab-b3ecc8ee293a" providerId="AD" clId="Web-{A2B9B70A-5369-AF65-E313-82A79F92B4DC}" dt="2022-09-21T09:08:59.165" v="57" actId="20577"/>
          <ac:spMkLst>
            <pc:docMk/>
            <pc:sldMk cId="0" sldId="256"/>
            <ac:spMk id="4" creationId="{4443F178-7E13-D95B-5440-6DABF10D3989}"/>
          </ac:spMkLst>
        </pc:spChg>
        <pc:spChg chg="mod">
          <ac:chgData name="Karen Burgess" userId="S::kburgess@diocant.org::3b262bae-8868-4b19-8dab-b3ecc8ee293a" providerId="AD" clId="Web-{A2B9B70A-5369-AF65-E313-82A79F92B4DC}" dt="2022-09-21T09:08:15.773" v="53" actId="1076"/>
          <ac:spMkLst>
            <pc:docMk/>
            <pc:sldMk cId="0" sldId="256"/>
            <ac:spMk id="2051" creationId="{D8514E2D-4EB9-1555-4A61-0812D56409D5}"/>
          </ac:spMkLst>
        </pc:spChg>
      </pc:sldChg>
      <pc:sldChg chg="modSp">
        <pc:chgData name="Karen Burgess" userId="S::kburgess@diocant.org::3b262bae-8868-4b19-8dab-b3ecc8ee293a" providerId="AD" clId="Web-{A2B9B70A-5369-AF65-E313-82A79F92B4DC}" dt="2022-09-21T09:13:39.424" v="92" actId="20577"/>
        <pc:sldMkLst>
          <pc:docMk/>
          <pc:sldMk cId="0" sldId="257"/>
        </pc:sldMkLst>
        <pc:spChg chg="mod">
          <ac:chgData name="Karen Burgess" userId="S::kburgess@diocant.org::3b262bae-8868-4b19-8dab-b3ecc8ee293a" providerId="AD" clId="Web-{A2B9B70A-5369-AF65-E313-82A79F92B4DC}" dt="2022-09-21T09:13:39.424" v="92" actId="20577"/>
          <ac:spMkLst>
            <pc:docMk/>
            <pc:sldMk cId="0" sldId="257"/>
            <ac:spMk id="4" creationId="{1FF2DF0A-1127-CCD3-1431-8C53C44DA5FD}"/>
          </ac:spMkLst>
        </pc:spChg>
      </pc:sldChg>
      <pc:sldChg chg="modSp">
        <pc:chgData name="Karen Burgess" userId="S::kburgess@diocant.org::3b262bae-8868-4b19-8dab-b3ecc8ee293a" providerId="AD" clId="Web-{A2B9B70A-5369-AF65-E313-82A79F92B4DC}" dt="2022-09-21T09:17:09.337" v="125" actId="20577"/>
        <pc:sldMkLst>
          <pc:docMk/>
          <pc:sldMk cId="0" sldId="258"/>
        </pc:sldMkLst>
        <pc:spChg chg="mod">
          <ac:chgData name="Karen Burgess" userId="S::kburgess@diocant.org::3b262bae-8868-4b19-8dab-b3ecc8ee293a" providerId="AD" clId="Web-{A2B9B70A-5369-AF65-E313-82A79F92B4DC}" dt="2022-09-21T09:17:09.337" v="125" actId="20577"/>
          <ac:spMkLst>
            <pc:docMk/>
            <pc:sldMk cId="0" sldId="258"/>
            <ac:spMk id="4" creationId="{70791922-C981-1724-72C8-7005353235C7}"/>
          </ac:spMkLst>
        </pc:spChg>
      </pc:sldChg>
    </pc:docChg>
  </pc:docChgLst>
  <pc:docChgLst>
    <pc:chgData name="Debbie Ellisdon" userId="S::dellisdon@diocant.org::fedd7ab2-fe88-4c64-a023-653e3683f784" providerId="AD" clId="Web-{6F966AEB-D75A-466B-C7B5-2B47009335FB}"/>
    <pc:docChg chg="modSld">
      <pc:chgData name="Debbie Ellisdon" userId="S::dellisdon@diocant.org::fedd7ab2-fe88-4c64-a023-653e3683f784" providerId="AD" clId="Web-{6F966AEB-D75A-466B-C7B5-2B47009335FB}" dt="2023-09-18T13:14:18.005" v="2" actId="20577"/>
      <pc:docMkLst>
        <pc:docMk/>
      </pc:docMkLst>
      <pc:sldChg chg="modSp">
        <pc:chgData name="Debbie Ellisdon" userId="S::dellisdon@diocant.org::fedd7ab2-fe88-4c64-a023-653e3683f784" providerId="AD" clId="Web-{6F966AEB-D75A-466B-C7B5-2B47009335FB}" dt="2023-09-18T13:14:18.005" v="2" actId="20577"/>
        <pc:sldMkLst>
          <pc:docMk/>
          <pc:sldMk cId="0" sldId="256"/>
        </pc:sldMkLst>
        <pc:spChg chg="mod">
          <ac:chgData name="Debbie Ellisdon" userId="S::dellisdon@diocant.org::fedd7ab2-fe88-4c64-a023-653e3683f784" providerId="AD" clId="Web-{6F966AEB-D75A-466B-C7B5-2B47009335FB}" dt="2023-09-18T13:14:18.005" v="2" actId="20577"/>
          <ac:spMkLst>
            <pc:docMk/>
            <pc:sldMk cId="0" sldId="256"/>
            <ac:spMk id="4" creationId="{4443F178-7E13-D95B-5440-6DABF10D3989}"/>
          </ac:spMkLst>
        </pc:spChg>
      </pc:sldChg>
    </pc:docChg>
  </pc:docChgLst>
  <pc:docChgLst>
    <pc:chgData name="Marilyn Shrimpton" userId="ac5422bb-7c93-4874-96a3-fe2f01fc3f35" providerId="ADAL" clId="{ECDCAA3E-0E48-46A0-A6AA-B8BB3FF4C878}"/>
    <pc:docChg chg="modSld">
      <pc:chgData name="Marilyn Shrimpton" userId="ac5422bb-7c93-4874-96a3-fe2f01fc3f35" providerId="ADAL" clId="{ECDCAA3E-0E48-46A0-A6AA-B8BB3FF4C878}" dt="2024-09-26T10:58:23.905" v="2" actId="20577"/>
      <pc:docMkLst>
        <pc:docMk/>
      </pc:docMkLst>
      <pc:sldChg chg="modSp mod">
        <pc:chgData name="Marilyn Shrimpton" userId="ac5422bb-7c93-4874-96a3-fe2f01fc3f35" providerId="ADAL" clId="{ECDCAA3E-0E48-46A0-A6AA-B8BB3FF4C878}" dt="2024-09-26T10:58:23.905" v="2" actId="20577"/>
        <pc:sldMkLst>
          <pc:docMk/>
          <pc:sldMk cId="0" sldId="258"/>
        </pc:sldMkLst>
        <pc:spChg chg="mod">
          <ac:chgData name="Marilyn Shrimpton" userId="ac5422bb-7c93-4874-96a3-fe2f01fc3f35" providerId="ADAL" clId="{ECDCAA3E-0E48-46A0-A6AA-B8BB3FF4C878}" dt="2024-09-26T10:58:23.905" v="2" actId="20577"/>
          <ac:spMkLst>
            <pc:docMk/>
            <pc:sldMk cId="0" sldId="258"/>
            <ac:spMk id="4" creationId="{70791922-C981-1724-72C8-7005353235C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C7646-3DB5-FD07-43DA-2DB08D0BD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4E47A-3B94-4562-8C49-E03D568074C4}" type="datetimeFigureOut">
              <a:rPr lang="en-GB"/>
              <a:pPr>
                <a:defRPr/>
              </a:pPr>
              <a:t>26/09/2024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DF108-5B1F-D72E-C898-C90C59FE0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6BBC0-FC64-78D7-D3E5-240B1F44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CEECFB-EC6C-40C5-A64F-46A08A9BE44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0343220"/>
      </p:ext>
    </p:extLst>
  </p:cSld>
  <p:clrMapOvr>
    <a:masterClrMapping/>
  </p:clrMapOvr>
  <p:transition spd="slow" advClick="0" advTm="15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09C14-2EB6-D6A3-C54F-3AB8B5C4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3048-90D8-4FB7-BBC8-7D9B3EC92063}" type="datetimeFigureOut">
              <a:rPr lang="en-GB"/>
              <a:pPr>
                <a:defRPr/>
              </a:pPr>
              <a:t>26/09/2024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0205B-2CC6-6B09-E3F8-C10BC0DC7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17E327-D577-0BB3-8017-0D822B598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EE58C6-658A-4924-B807-189E255BDC6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9025973"/>
      </p:ext>
    </p:extLst>
  </p:cSld>
  <p:clrMapOvr>
    <a:masterClrMapping/>
  </p:clrMapOvr>
  <p:transition spd="slow" advClick="0" advTm="15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2F131-CCBD-DD97-A6AB-70A1495B3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962B8-BBCE-41FE-9B81-5AB082720DCE}" type="datetimeFigureOut">
              <a:rPr lang="en-GB"/>
              <a:pPr>
                <a:defRPr/>
              </a:pPr>
              <a:t>26/09/2024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4BCF22-4F15-BE14-1EFF-65D70E074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F78D0D-0BF1-DC45-7370-B9C6D68F3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D7192E-60FE-45EF-A29F-8D3EE1270FB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4930623"/>
      </p:ext>
    </p:extLst>
  </p:cSld>
  <p:clrMapOvr>
    <a:masterClrMapping/>
  </p:clrMapOvr>
  <p:transition spd="slow" advClick="0" advTm="15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61779-6CF1-C43E-7479-D05558099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CDE53-1513-411D-8992-7C7D6823EC8C}" type="datetimeFigureOut">
              <a:rPr lang="en-GB"/>
              <a:pPr>
                <a:defRPr/>
              </a:pPr>
              <a:t>26/09/2024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35374-4BE1-CCFD-3270-80E2ED1F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5CEEF-5573-EEE7-E164-90165E488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524E6-2C76-4A31-AFC6-703F06570DD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5952966"/>
      </p:ext>
    </p:extLst>
  </p:cSld>
  <p:clrMapOvr>
    <a:masterClrMapping/>
  </p:clrMapOvr>
  <p:transition spd="slow" advClick="0" advTm="15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DAB6F4-B4B8-F717-1C59-B89E59A00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F6C2F-E86D-4503-8369-0F9D3A512C9C}" type="datetimeFigureOut">
              <a:rPr lang="en-GB"/>
              <a:pPr>
                <a:defRPr/>
              </a:pPr>
              <a:t>26/09/2024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64DCF1-6863-EB4B-28E5-FAD554D18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3A826C-CB03-F7B8-1F8C-F5F3CE71F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0E2652-8D83-4EAE-85DB-D15D409DA28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8781379"/>
      </p:ext>
    </p:extLst>
  </p:cSld>
  <p:clrMapOvr>
    <a:masterClrMapping/>
  </p:clrMapOvr>
  <p:transition spd="slow" advClick="0" advTm="15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5E039C0-F030-E3DA-B05D-53F86B717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691B5-5E7E-4431-A94C-B2749DC879CA}" type="datetimeFigureOut">
              <a:rPr lang="en-GB"/>
              <a:pPr>
                <a:defRPr/>
              </a:pPr>
              <a:t>26/09/2024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8B7350-91B1-ED41-C85C-87457109C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A26BD3F-5890-4A4A-BE74-8994C5F06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F1407B-4E94-40BE-957D-6580BCC1284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9240974"/>
      </p:ext>
    </p:extLst>
  </p:cSld>
  <p:clrMapOvr>
    <a:masterClrMapping/>
  </p:clrMapOvr>
  <p:transition spd="slow" advClick="0" advTm="15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131E5D7-04E6-A65A-6223-10F2122A9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F964F-BAF4-4A79-9355-A5C613CB199B}" type="datetimeFigureOut">
              <a:rPr lang="en-GB"/>
              <a:pPr>
                <a:defRPr/>
              </a:pPr>
              <a:t>26/09/2024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07DA26E-42B4-53FB-8DF0-9E2DD0614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C50A1C7-805E-4B38-024E-7A6EC2CF0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E74472-AC7A-46AA-8AD0-27D33011D62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980042"/>
      </p:ext>
    </p:extLst>
  </p:cSld>
  <p:clrMapOvr>
    <a:masterClrMapping/>
  </p:clrMapOvr>
  <p:transition spd="slow" advClick="0" advTm="15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6E2C2B6-F35E-FFD5-FE5C-450364FE2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B43C8-15FB-4B60-95CB-4E53BAB6F470}" type="datetimeFigureOut">
              <a:rPr lang="en-GB"/>
              <a:pPr>
                <a:defRPr/>
              </a:pPr>
              <a:t>26/09/2024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1C13DF4-7B44-8559-4C3D-391CE255E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D925596-1B7A-6096-84D5-7551D20E3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B63ABA-7B98-4109-810E-8C602FE0D6F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5352912"/>
      </p:ext>
    </p:extLst>
  </p:cSld>
  <p:clrMapOvr>
    <a:masterClrMapping/>
  </p:clrMapOvr>
  <p:transition spd="slow" advClick="0" advTm="15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5DE8FBA-E773-4531-0699-2406B0F19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FCBA8-A82C-4679-BEA8-A3807A327045}" type="datetimeFigureOut">
              <a:rPr lang="en-GB"/>
              <a:pPr>
                <a:defRPr/>
              </a:pPr>
              <a:t>26/09/2024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DC2945C-3185-1A64-E3E4-37B6D3BC6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D242EB7-ED57-3BAB-7A2A-7745FD451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DB5030-813C-49EE-BD99-4CDA5CDB330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6335844"/>
      </p:ext>
    </p:extLst>
  </p:cSld>
  <p:clrMapOvr>
    <a:masterClrMapping/>
  </p:clrMapOvr>
  <p:transition spd="slow" advClick="0" advTm="15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5E3005E-A253-35B3-F7A8-161ADC502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7F88F-7B1F-474F-A881-D4453F003839}" type="datetimeFigureOut">
              <a:rPr lang="en-GB"/>
              <a:pPr>
                <a:defRPr/>
              </a:pPr>
              <a:t>26/09/2024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D9263E3-A9DA-BE49-0F34-6E79E308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D434D08-E867-4D8E-1AB8-E87AA0292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B2E3A-2ECA-4887-BCFE-B2287665557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6900560"/>
      </p:ext>
    </p:extLst>
  </p:cSld>
  <p:clrMapOvr>
    <a:masterClrMapping/>
  </p:clrMapOvr>
  <p:transition spd="slow" advClick="0" advTm="15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AB4902B-F0D9-A519-99F4-F89BC93E2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516C1-36D3-4188-92B0-AD4711E19448}" type="datetimeFigureOut">
              <a:rPr lang="en-GB"/>
              <a:pPr>
                <a:defRPr/>
              </a:pPr>
              <a:t>26/09/2024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992332E-AC7A-31B8-C1EB-F807B2911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D0D7C45-7977-5726-9580-38FA23AA4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193E31-6EEE-4769-BFD7-4E36E3A7939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4344053"/>
      </p:ext>
    </p:extLst>
  </p:cSld>
  <p:clrMapOvr>
    <a:masterClrMapping/>
  </p:clrMapOvr>
  <p:transition spd="slow" advClick="0" advTm="15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F11A3B9-A412-966D-5F20-E48D33A3E2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2946C8E-51FB-5C7B-C872-12398C6F7F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CA59B-E418-790E-DFC3-9CBB8285A3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D548DC5-B019-4E21-B711-221BE9D0D254}" type="datetimeFigureOut">
              <a:rPr lang="en-GB"/>
              <a:pPr>
                <a:defRPr/>
              </a:pPr>
              <a:t>26/09/2024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78B850-DF70-C9E8-65F3-D2DFCD332D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4B80BD-D0EA-CD4D-3FAB-CA5EC3706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425AD760-D462-40BC-9446-E77E0F81D1F4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15000">
    <p:wip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443F178-7E13-D95B-5440-6DABF10D3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275" y="3287766"/>
            <a:ext cx="10515600" cy="369834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sz="8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If you could be a Disney character, who would you be?</a:t>
            </a:r>
            <a:br>
              <a:rPr lang="en-GB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endParaRPr lang="en-GB" sz="6000" b="1" dirty="0">
              <a:solidFill>
                <a:srgbClr val="FF0000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051" name="TextBox 4">
            <a:extLst>
              <a:ext uri="{FF2B5EF4-FFF2-40B4-BE49-F238E27FC236}">
                <a16:creationId xmlns:a16="http://schemas.microsoft.com/office/drawing/2014/main" id="{D8514E2D-4EB9-1555-4A61-0812D5640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122" y="160580"/>
            <a:ext cx="452755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Questions to get you talking...</a:t>
            </a:r>
            <a:endParaRPr lang="en-GB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</p:txBody>
      </p:sp>
      <p:sp>
        <p:nvSpPr>
          <p:cNvPr id="6" name="WordArt 4">
            <a:extLst>
              <a:ext uri="{FF2B5EF4-FFF2-40B4-BE49-F238E27FC236}">
                <a16:creationId xmlns:a16="http://schemas.microsoft.com/office/drawing/2014/main" id="{C76484D9-679A-C68E-7B8E-CE9289F9CBC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43100" y="5676900"/>
            <a:ext cx="8389938" cy="974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4400" b="1" kern="10" spc="880">
                <a:gradFill rotWithShape="1">
                  <a:gsLst>
                    <a:gs pos="0">
                      <a:srgbClr val="FF3300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Welcome to Ignite</a:t>
            </a:r>
          </a:p>
        </p:txBody>
      </p:sp>
      <p:pic>
        <p:nvPicPr>
          <p:cNvPr id="2053" name="Picture 5" descr="C:\Users\pellisdon\Desktop\ignite png.png">
            <a:extLst>
              <a:ext uri="{FF2B5EF4-FFF2-40B4-BE49-F238E27FC236}">
                <a16:creationId xmlns:a16="http://schemas.microsoft.com/office/drawing/2014/main" id="{1052B457-674D-0298-B04E-62AE1B5646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2413" y="161925"/>
            <a:ext cx="1492250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20B8EF7-77E5-D551-D62A-50004E286D27}"/>
              </a:ext>
            </a:extLst>
          </p:cNvPr>
          <p:cNvSpPr txBox="1"/>
          <p:nvPr/>
        </p:nvSpPr>
        <p:spPr>
          <a:xfrm>
            <a:off x="2938220" y="2905932"/>
            <a:ext cx="180974" cy="36194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/>
          </a:p>
        </p:txBody>
      </p:sp>
    </p:spTree>
  </p:cSld>
  <p:clrMapOvr>
    <a:masterClrMapping/>
  </p:clrMapOvr>
  <p:transition spd="slow" advClick="0" advTm="1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FF2DF0A-1127-CCD3-1431-8C53C44DA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738" y="2366963"/>
            <a:ext cx="10515600" cy="1325562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GB" sz="8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en-GB" sz="8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How many days did God take to create the world?</a:t>
            </a:r>
            <a:br>
              <a:rPr lang="en-GB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endParaRPr lang="en-GB" sz="6000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075" name="TextBox 2">
            <a:extLst>
              <a:ext uri="{FF2B5EF4-FFF2-40B4-BE49-F238E27FC236}">
                <a16:creationId xmlns:a16="http://schemas.microsoft.com/office/drawing/2014/main" id="{DF432C93-D9DC-8F6B-48AC-9170FC2CAF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275" y="431800"/>
            <a:ext cx="452755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Questions to get you talking...</a:t>
            </a:r>
          </a:p>
        </p:txBody>
      </p:sp>
      <p:sp>
        <p:nvSpPr>
          <p:cNvPr id="6" name="WordArt 4">
            <a:extLst>
              <a:ext uri="{FF2B5EF4-FFF2-40B4-BE49-F238E27FC236}">
                <a16:creationId xmlns:a16="http://schemas.microsoft.com/office/drawing/2014/main" id="{39824CCF-5FF3-A0EF-CB4A-23195513839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43100" y="5676900"/>
            <a:ext cx="8389938" cy="974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4400" b="1" kern="10" spc="880">
                <a:gradFill rotWithShape="1">
                  <a:gsLst>
                    <a:gs pos="0">
                      <a:srgbClr val="FF3300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Welcome to Ignite</a:t>
            </a:r>
          </a:p>
        </p:txBody>
      </p:sp>
      <p:pic>
        <p:nvPicPr>
          <p:cNvPr id="3077" name="Picture 5" descr="C:\Users\pellisdon\Desktop\ignite png.png">
            <a:extLst>
              <a:ext uri="{FF2B5EF4-FFF2-40B4-BE49-F238E27FC236}">
                <a16:creationId xmlns:a16="http://schemas.microsoft.com/office/drawing/2014/main" id="{1CAE82C6-E240-6EBF-54DE-E234EE9A78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2413" y="161925"/>
            <a:ext cx="1492250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1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0791922-C981-1724-72C8-700535323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125" y="2251075"/>
            <a:ext cx="11093450" cy="1325563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GB" sz="8000" b="1" dirty="0">
                <a:latin typeface="Source Sans Pro" panose="020B0503030403020204" pitchFamily="34" charset="0"/>
                <a:ea typeface="Source Sans Pro" panose="020B0503030403020204" pitchFamily="34" charset="0"/>
                <a:cs typeface="Calibri Light"/>
              </a:rPr>
            </a:br>
            <a:br>
              <a:rPr lang="en-GB" sz="8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en-GB" sz="8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What is your </a:t>
            </a:r>
            <a:r>
              <a:rPr lang="en-GB" sz="8000" b="1">
                <a:latin typeface="Source Sans Pro" panose="020B0503030403020204" pitchFamily="34" charset="0"/>
                <a:ea typeface="Source Sans Pro" panose="020B0503030403020204" pitchFamily="34" charset="0"/>
              </a:rPr>
              <a:t>favourite season </a:t>
            </a:r>
            <a:r>
              <a:rPr lang="en-GB" sz="8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of the year?</a:t>
            </a:r>
            <a:br>
              <a:rPr lang="en-GB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endParaRPr lang="en-GB" sz="6000" b="1" dirty="0">
              <a:solidFill>
                <a:srgbClr val="0070C0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099" name="TextBox 2">
            <a:extLst>
              <a:ext uri="{FF2B5EF4-FFF2-40B4-BE49-F238E27FC236}">
                <a16:creationId xmlns:a16="http://schemas.microsoft.com/office/drawing/2014/main" id="{026B9C73-8996-A0C3-9EF8-BAF53583AC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275" y="431800"/>
            <a:ext cx="452755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Questions to get you talking...</a:t>
            </a:r>
          </a:p>
        </p:txBody>
      </p:sp>
      <p:sp>
        <p:nvSpPr>
          <p:cNvPr id="6" name="WordArt 4">
            <a:extLst>
              <a:ext uri="{FF2B5EF4-FFF2-40B4-BE49-F238E27FC236}">
                <a16:creationId xmlns:a16="http://schemas.microsoft.com/office/drawing/2014/main" id="{514AAB33-5C6E-9719-9023-29D48873AD9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43100" y="5676900"/>
            <a:ext cx="8389938" cy="974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4400" b="1" kern="10" spc="880">
                <a:gradFill rotWithShape="1">
                  <a:gsLst>
                    <a:gs pos="0">
                      <a:srgbClr val="FF3300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Welcome to Ignite</a:t>
            </a:r>
          </a:p>
        </p:txBody>
      </p:sp>
      <p:pic>
        <p:nvPicPr>
          <p:cNvPr id="4101" name="Picture 5" descr="C:\Users\pellisdon\Desktop\ignite png.png">
            <a:extLst>
              <a:ext uri="{FF2B5EF4-FFF2-40B4-BE49-F238E27FC236}">
                <a16:creationId xmlns:a16="http://schemas.microsoft.com/office/drawing/2014/main" id="{E248B9CF-7060-4108-0C32-8F5B45F48E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2413" y="161925"/>
            <a:ext cx="1492250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1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8DE1396FF25C4D84F1187D6907B974" ma:contentTypeVersion="16" ma:contentTypeDescription="Create a new document." ma:contentTypeScope="" ma:versionID="f3410c86dcbec5568abfa221ac7b3496">
  <xsd:schema xmlns:xsd="http://www.w3.org/2001/XMLSchema" xmlns:xs="http://www.w3.org/2001/XMLSchema" xmlns:p="http://schemas.microsoft.com/office/2006/metadata/properties" xmlns:ns2="e7bff054-f365-4bea-94b2-ee623a8b2da8" xmlns:ns3="797fee8a-63c0-4c06-9f5d-0a3de4381f44" targetNamespace="http://schemas.microsoft.com/office/2006/metadata/properties" ma:root="true" ma:fieldsID="d83f88a57580050a2f58ee8267e88fce" ns2:_="" ns3:_="">
    <xsd:import namespace="e7bff054-f365-4bea-94b2-ee623a8b2da8"/>
    <xsd:import namespace="797fee8a-63c0-4c06-9f5d-0a3de4381f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ff054-f365-4bea-94b2-ee623a8b2d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d6fa388-df72-4059-a89b-9cf282f5a0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7fee8a-63c0-4c06-9f5d-0a3de4381f4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beb1bb5-cc7e-477f-8b11-eb5483e08473}" ma:internalName="TaxCatchAll" ma:showField="CatchAllData" ma:web="797fee8a-63c0-4c06-9f5d-0a3de4381f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7bff054-f365-4bea-94b2-ee623a8b2da8">
      <Terms xmlns="http://schemas.microsoft.com/office/infopath/2007/PartnerControls"/>
    </lcf76f155ced4ddcb4097134ff3c332f>
    <TaxCatchAll xmlns="797fee8a-63c0-4c06-9f5d-0a3de4381f4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EF757ED-FEA5-476A-A139-2628911FCB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bff054-f365-4bea-94b2-ee623a8b2da8"/>
    <ds:schemaRef ds:uri="797fee8a-63c0-4c06-9f5d-0a3de4381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09091A4-09EA-4824-8848-996B517C3931}">
  <ds:schemaRefs>
    <ds:schemaRef ds:uri="http://schemas.microsoft.com/office/2006/metadata/properties"/>
    <ds:schemaRef ds:uri="http://schemas.microsoft.com/office/infopath/2007/PartnerControls"/>
    <ds:schemaRef ds:uri="e7bff054-f365-4bea-94b2-ee623a8b2da8"/>
    <ds:schemaRef ds:uri="797fee8a-63c0-4c06-9f5d-0a3de4381f44"/>
  </ds:schemaRefs>
</ds:datastoreItem>
</file>

<file path=customXml/itemProps3.xml><?xml version="1.0" encoding="utf-8"?>
<ds:datastoreItem xmlns:ds="http://schemas.openxmlformats.org/officeDocument/2006/customXml" ds:itemID="{9CB8C4F5-108F-47BC-8BE0-C64585CE2F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66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Source Sans Pro</vt:lpstr>
      <vt:lpstr>Office Theme</vt:lpstr>
      <vt:lpstr>If you could be a Disney character, who would you be? </vt:lpstr>
      <vt:lpstr> How many days did God take to create the world? </vt:lpstr>
      <vt:lpstr>  What is your favourite season of the year?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Which film is your all-time favourite, and why?</dc:title>
  <dc:creator>patrick ellisdon</dc:creator>
  <cp:lastModifiedBy>Marilyn Shrimpton</cp:lastModifiedBy>
  <cp:revision>78</cp:revision>
  <dcterms:created xsi:type="dcterms:W3CDTF">2017-06-14T15:14:36Z</dcterms:created>
  <dcterms:modified xsi:type="dcterms:W3CDTF">2024-09-26T10:58:24Z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0x010100B48DE1396FF25C4D84F1187D6907B974</vt:lpwstr>
  </property>
  <property fmtid="{D5CDD505-2E9C-101B-9397-08002B2CF9AE}" pid="3" name="MediaServiceImageTags">
    <vt:lpwstr/>
  </property>
</Properties>
</file>