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5F06D247-C59A-40EF-98F6-157D77CEE03E}"/>
    <pc:docChg chg="modSld">
      <pc:chgData name="Marilyn Shrimpton" userId="ac5422bb-7c93-4874-96a3-fe2f01fc3f35" providerId="ADAL" clId="{5F06D247-C59A-40EF-98F6-157D77CEE03E}" dt="2024-05-14T09:36:31.334" v="15" actId="6549"/>
      <pc:docMkLst>
        <pc:docMk/>
      </pc:docMkLst>
      <pc:sldChg chg="modSp mod">
        <pc:chgData name="Marilyn Shrimpton" userId="ac5422bb-7c93-4874-96a3-fe2f01fc3f35" providerId="ADAL" clId="{5F06D247-C59A-40EF-98F6-157D77CEE03E}" dt="2024-05-14T09:36:31.334" v="15" actId="6549"/>
        <pc:sldMkLst>
          <pc:docMk/>
          <pc:sldMk cId="0" sldId="256"/>
        </pc:sldMkLst>
        <pc:spChg chg="mod">
          <ac:chgData name="Marilyn Shrimpton" userId="ac5422bb-7c93-4874-96a3-fe2f01fc3f35" providerId="ADAL" clId="{5F06D247-C59A-40EF-98F6-157D77CEE03E}" dt="2024-05-14T09:36:31.334" v="15" actId="6549"/>
          <ac:spMkLst>
            <pc:docMk/>
            <pc:sldMk cId="0" sldId="256"/>
            <ac:spMk id="4" creationId="{2B5CE921-38F7-4B9F-9A4F-C3F4BFBB24E2}"/>
          </ac:spMkLst>
        </pc:spChg>
        <pc:spChg chg="mod">
          <ac:chgData name="Marilyn Shrimpton" userId="ac5422bb-7c93-4874-96a3-fe2f01fc3f35" providerId="ADAL" clId="{5F06D247-C59A-40EF-98F6-157D77CEE03E}" dt="2024-05-14T09:36:03.299" v="0" actId="2711"/>
          <ac:spMkLst>
            <pc:docMk/>
            <pc:sldMk cId="0" sldId="256"/>
            <ac:spMk id="2051" creationId="{7B7838E3-2D74-47E8-9174-2B55FD6AA381}"/>
          </ac:spMkLst>
        </pc:spChg>
      </pc:sldChg>
      <pc:sldChg chg="modSp mod">
        <pc:chgData name="Marilyn Shrimpton" userId="ac5422bb-7c93-4874-96a3-fe2f01fc3f35" providerId="ADAL" clId="{5F06D247-C59A-40EF-98F6-157D77CEE03E}" dt="2024-05-14T09:36:13.890" v="3" actId="2711"/>
        <pc:sldMkLst>
          <pc:docMk/>
          <pc:sldMk cId="0" sldId="257"/>
        </pc:sldMkLst>
        <pc:spChg chg="mod">
          <ac:chgData name="Marilyn Shrimpton" userId="ac5422bb-7c93-4874-96a3-fe2f01fc3f35" providerId="ADAL" clId="{5F06D247-C59A-40EF-98F6-157D77CEE03E}" dt="2024-05-14T09:36:13.890" v="3" actId="2711"/>
          <ac:spMkLst>
            <pc:docMk/>
            <pc:sldMk cId="0" sldId="257"/>
            <ac:spMk id="4" creationId="{C175D30B-8B4E-42FF-AA57-7E9574A83BDB}"/>
          </ac:spMkLst>
        </pc:spChg>
        <pc:spChg chg="mod">
          <ac:chgData name="Marilyn Shrimpton" userId="ac5422bb-7c93-4874-96a3-fe2f01fc3f35" providerId="ADAL" clId="{5F06D247-C59A-40EF-98F6-157D77CEE03E}" dt="2024-05-14T09:36:10.448" v="2" actId="2711"/>
          <ac:spMkLst>
            <pc:docMk/>
            <pc:sldMk cId="0" sldId="257"/>
            <ac:spMk id="3075" creationId="{CC35F7CD-3AB8-495F-AD6C-AC649DB0318C}"/>
          </ac:spMkLst>
        </pc:spChg>
      </pc:sldChg>
      <pc:sldChg chg="modSp mod">
        <pc:chgData name="Marilyn Shrimpton" userId="ac5422bb-7c93-4874-96a3-fe2f01fc3f35" providerId="ADAL" clId="{5F06D247-C59A-40EF-98F6-157D77CEE03E}" dt="2024-05-14T09:36:25.783" v="12" actId="6549"/>
        <pc:sldMkLst>
          <pc:docMk/>
          <pc:sldMk cId="0" sldId="258"/>
        </pc:sldMkLst>
        <pc:spChg chg="mod">
          <ac:chgData name="Marilyn Shrimpton" userId="ac5422bb-7c93-4874-96a3-fe2f01fc3f35" providerId="ADAL" clId="{5F06D247-C59A-40EF-98F6-157D77CEE03E}" dt="2024-05-14T09:36:25.783" v="12" actId="6549"/>
          <ac:spMkLst>
            <pc:docMk/>
            <pc:sldMk cId="0" sldId="258"/>
            <ac:spMk id="4" creationId="{468896B2-FFEA-40E6-AA18-063FCE58C06D}"/>
          </ac:spMkLst>
        </pc:spChg>
        <pc:spChg chg="mod">
          <ac:chgData name="Marilyn Shrimpton" userId="ac5422bb-7c93-4874-96a3-fe2f01fc3f35" providerId="ADAL" clId="{5F06D247-C59A-40EF-98F6-157D77CEE03E}" dt="2024-05-14T09:36:17.257" v="4" actId="2711"/>
          <ac:spMkLst>
            <pc:docMk/>
            <pc:sldMk cId="0" sldId="258"/>
            <ac:spMk id="4099" creationId="{96F2E7C7-2493-4F16-BB16-6F1D944BBF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5518D-46FA-40BE-B51F-059D0F7A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B721F-172E-4D0B-8E05-79B190BCBE84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BC9F8-7E96-4D0A-BF59-9EFE227E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86EBD-4728-48EA-BBFF-A125977B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077FB-05EF-41BA-9759-F7C8DA8C02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86937"/>
      </p:ext>
    </p:extLst>
  </p:cSld>
  <p:clrMapOvr>
    <a:masterClrMapping/>
  </p:clrMapOvr>
  <p:transition spd="slow" advClick="0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C3BA4-8F67-43BF-8CFA-C32C0F693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7B1E2-0BB9-4F13-9F30-CA3ECB096E48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45D79-4DE6-4BE9-B292-1E8F3430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E5DB-20CA-4783-9DAD-0B6BEF00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36202-2CF5-454E-A8A3-655074A03F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5853995"/>
      </p:ext>
    </p:extLst>
  </p:cSld>
  <p:clrMapOvr>
    <a:masterClrMapping/>
  </p:clrMapOvr>
  <p:transition spd="slow" advClick="0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34658-CC54-4BD9-A8B2-9BF0474A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1382-ED4F-4291-BAE2-7CF572975553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46A7B-1A6A-4924-9C9E-E36D4CF0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F1AA-1DF8-4317-A34A-7242B4758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B13F-F294-44F2-BD7A-F81AB2A237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214930"/>
      </p:ext>
    </p:extLst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EE5D0-1EB0-4E58-BC0A-14E818D8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41567-4E72-4960-A6AC-508A05D6CFCD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9B2CB-BDEB-471C-89F4-A055EC20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BBF8-1634-4860-B860-6080912A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9F3F5-C9EA-4430-9BA4-04C2A564D1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0229256"/>
      </p:ext>
    </p:extLst>
  </p:cSld>
  <p:clrMapOvr>
    <a:masterClrMapping/>
  </p:clrMapOvr>
  <p:transition spd="slow" advClick="0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62584-24E8-4186-A3A0-9F86933E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8652B-B446-4259-82FA-38EDAD6F5ADB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06E62-2B6F-4902-8D53-191DD1B9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B8E7A-B173-4C1A-BCFB-F67D4AF8F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D8496-F7F0-4FB0-BABA-6943C084F0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021450"/>
      </p:ext>
    </p:extLst>
  </p:cSld>
  <p:clrMapOvr>
    <a:masterClrMapping/>
  </p:clrMapOvr>
  <p:transition spd="slow" advClick="0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75D7A4-FCBD-40E6-A5F6-A331CB96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F1A29-2FF5-4F86-AD0A-EF74BA2BF4AB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34C5A5-4EB8-4190-9BF4-4D131B60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E4E6DB-D6C2-44A8-98C2-D91624F7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571A8-BC56-44C0-B5F8-792FB26E1C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619330"/>
      </p:ext>
    </p:extLst>
  </p:cSld>
  <p:clrMapOvr>
    <a:masterClrMapping/>
  </p:clrMapOvr>
  <p:transition spd="slow" advClick="0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67B629-EEF0-44A9-8A77-B93E7363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CA357-D558-4A2A-99F3-2E6BFB4F7A11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DA54DC-1C53-487D-8C87-47DEDCF8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D2A547A-0BFD-45DE-9F7C-0E5978C1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7DCEA-9A4C-40F4-8C22-9F148CCA5B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984182"/>
      </p:ext>
    </p:extLst>
  </p:cSld>
  <p:clrMapOvr>
    <a:masterClrMapping/>
  </p:clrMapOvr>
  <p:transition spd="slow" advClick="0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F1AE53-6E77-4896-9191-D7EFCA0D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541FE-7041-4D4D-8357-9D4A42D270A7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83F038-CD19-4CA5-95BC-EFDE8351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9D801CB-D63E-411D-8559-339A8E19A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FD32B-28D8-4B10-A864-4A67A53874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267621"/>
      </p:ext>
    </p:extLst>
  </p:cSld>
  <p:clrMapOvr>
    <a:masterClrMapping/>
  </p:clrMapOvr>
  <p:transition spd="slow" advClick="0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4AFDF64-5744-49B4-9AAC-8DB33814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BF773-FD86-426F-BA14-FFB1ADFD77C4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BB151B0-A3E9-4B2D-AB3E-C5B43580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7F682F-C48D-42F4-A8F1-0026D17C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81A-4F24-43B4-9E3A-16FEDECE83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716878"/>
      </p:ext>
    </p:extLst>
  </p:cSld>
  <p:clrMapOvr>
    <a:masterClrMapping/>
  </p:clrMapOvr>
  <p:transition spd="slow" advClick="0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C4EEED-AFD3-4B00-B785-77D5CE07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EA311-1FAE-44CB-9969-DB28EDDCA7DD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1E3B09-06D0-4E29-A323-9BF30EAD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FB3EE7-B911-41D1-9BB2-2D9B4A4BE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F0F9F-8C21-4F9D-9F00-836282EE2A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001060"/>
      </p:ext>
    </p:extLst>
  </p:cSld>
  <p:clrMapOvr>
    <a:masterClrMapping/>
  </p:clrMapOvr>
  <p:transition spd="slow" advClick="0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15E35A-5762-460F-9D67-AFE0C58A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15857-566C-49AD-87DA-02FF5F4BF0F3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4AF8EB-3ADD-4D59-82AA-CB6AEECBC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3DFE00-53D5-4A51-9475-01B326AE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79F8F-5C90-4375-9E19-CB962D9A74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1552097"/>
      </p:ext>
    </p:extLst>
  </p:cSld>
  <p:clrMapOvr>
    <a:masterClrMapping/>
  </p:clrMapOvr>
  <p:transition spd="slow" advClick="0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F640B14-5C6A-4970-8124-051B16402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51550E4-778D-4EC2-9C10-2D074F5BF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255C6-0F89-4A52-9DA3-EF144297E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6DAD06-5110-4C1C-9CF8-04F9FE5D54B2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82170-A4E0-499D-BC78-F59E0720D1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86C8B-7849-449B-A03E-CC644E2E9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2A452A6-F418-4C40-83E1-15EF0355F8C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5000">
    <p:wip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5CE921-38F7-4B9F-9A4F-C3F4BFBB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2332038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6000" b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 one thing are </a:t>
            </a:r>
            <a:r>
              <a:rPr lang="en-GB" sz="6000" b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 really </a:t>
            </a:r>
            <a:r>
              <a:rPr lang="en-GB" sz="6000" b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good at?</a:t>
            </a:r>
          </a:p>
        </p:txBody>
      </p:sp>
      <p:sp>
        <p:nvSpPr>
          <p:cNvPr id="2051" name="TextBox 4">
            <a:extLst>
              <a:ext uri="{FF2B5EF4-FFF2-40B4-BE49-F238E27FC236}">
                <a16:creationId xmlns:a16="http://schemas.microsoft.com/office/drawing/2014/main" id="{7B7838E3-2D74-47E8-9174-2B55FD6A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6CE41EE1-8396-42BD-A6D7-8DB367B0CE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2053" name="Picture 5" descr="C:\Users\pellisdon\Desktop\ignite png.png">
            <a:extLst>
              <a:ext uri="{FF2B5EF4-FFF2-40B4-BE49-F238E27FC236}">
                <a16:creationId xmlns:a16="http://schemas.microsoft.com/office/drawing/2014/main" id="{793E4E43-1DA1-4F03-81DF-958101726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75D30B-8B4E-42FF-AA57-7E9574A8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125" y="2366963"/>
            <a:ext cx="11280775" cy="13255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you think that prayer works?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CC35F7CD-3AB8-495F-AD6C-AC649DB03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8DB43B28-9872-4B7D-B6D7-85564F12EE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3077" name="Picture 5" descr="C:\Users\pellisdon\Desktop\ignite png.png">
            <a:extLst>
              <a:ext uri="{FF2B5EF4-FFF2-40B4-BE49-F238E27FC236}">
                <a16:creationId xmlns:a16="http://schemas.microsoft.com/office/drawing/2014/main" id="{2C5FB1CB-3547-430F-9D68-42CD9BE79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8896B2-FFEA-40E6-AA18-063FCE58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125" y="2251075"/>
            <a:ext cx="1109345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6000" b="1" dirty="0">
                <a:solidFill>
                  <a:srgbClr val="0070C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Can you do the Vulcan ‘Live long and prosper’ sign?</a:t>
            </a: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96F2E7C7-2493-4F16-BB16-6F1D944BB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833ED4B8-73B4-4C1B-BD60-CDEAA5E364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4101" name="Picture 5" descr="C:\Users\pellisdon\Desktop\ignite png.png">
            <a:extLst>
              <a:ext uri="{FF2B5EF4-FFF2-40B4-BE49-F238E27FC236}">
                <a16:creationId xmlns:a16="http://schemas.microsoft.com/office/drawing/2014/main" id="{B80B752B-2114-4754-84CF-E83380D5C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30B0070F-F8DF-4499-8B0F-5138FD87D6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D96F70-8FCA-4BC6-BE8D-E917D85B83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68790-651A-4CB8-A3F0-E715C5B6EFA3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Source Sans Pro</vt:lpstr>
      <vt:lpstr>Office Theme</vt:lpstr>
      <vt:lpstr> What one thing are you really good at?</vt:lpstr>
      <vt:lpstr> Do you think that prayer works?</vt:lpstr>
      <vt:lpstr> Can you do the Vulcan ‘Live long and prosper’ sign?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film is your all-time favourite, and why?</dc:title>
  <dc:creator>patrick ellisdon</dc:creator>
  <cp:lastModifiedBy>Marilyn Shrimpton</cp:lastModifiedBy>
  <cp:revision>25</cp:revision>
  <dcterms:created xsi:type="dcterms:W3CDTF">2017-06-14T15:14:36Z</dcterms:created>
  <dcterms:modified xsi:type="dcterms:W3CDTF">2024-05-14T09:36:32Z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