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A78CE17A-B4C2-472A-B98A-E7983C8D2C80}"/>
    <pc:docChg chg="modSld">
      <pc:chgData name="Marilyn Shrimpton" userId="ac5422bb-7c93-4874-96a3-fe2f01fc3f35" providerId="ADAL" clId="{A78CE17A-B4C2-472A-B98A-E7983C8D2C80}" dt="2024-10-16T11:36:20.089" v="0" actId="2711"/>
      <pc:docMkLst>
        <pc:docMk/>
      </pc:docMkLst>
      <pc:sldChg chg="modSp mod">
        <pc:chgData name="Marilyn Shrimpton" userId="ac5422bb-7c93-4874-96a3-fe2f01fc3f35" providerId="ADAL" clId="{A78CE17A-B4C2-472A-B98A-E7983C8D2C80}" dt="2024-10-16T11:36:20.089" v="0" actId="2711"/>
        <pc:sldMkLst>
          <pc:docMk/>
          <pc:sldMk cId="893127442" sldId="256"/>
        </pc:sldMkLst>
        <pc:spChg chg="mod">
          <ac:chgData name="Marilyn Shrimpton" userId="ac5422bb-7c93-4874-96a3-fe2f01fc3f35" providerId="ADAL" clId="{A78CE17A-B4C2-472A-B98A-E7983C8D2C80}" dt="2024-10-16T11:36:20.089" v="0" actId="2711"/>
          <ac:spMkLst>
            <pc:docMk/>
            <pc:sldMk cId="893127442" sldId="256"/>
            <ac:spMk id="2" creationId="{05479EFA-A48A-434A-BCC7-099D597C8662}"/>
          </ac:spMkLst>
        </pc:spChg>
      </pc:sldChg>
    </pc:docChg>
  </pc:docChgLst>
  <pc:docChgLst>
    <pc:chgData name="Patrick Ellisdon" userId="62c883d1-d1f9-4779-b8d8-183969244f1d" providerId="ADAL" clId="{D76C577A-A576-4CCD-A9A3-B6DCEAD00954}"/>
    <pc:docChg chg="custSel addSld modSld">
      <pc:chgData name="Patrick Ellisdon" userId="62c883d1-d1f9-4779-b8d8-183969244f1d" providerId="ADAL" clId="{D76C577A-A576-4CCD-A9A3-B6DCEAD00954}" dt="2021-09-14T20:16:21.618" v="12" actId="478"/>
      <pc:docMkLst>
        <pc:docMk/>
      </pc:docMkLst>
      <pc:sldChg chg="delSp modSp new mod">
        <pc:chgData name="Patrick Ellisdon" userId="62c883d1-d1f9-4779-b8d8-183969244f1d" providerId="ADAL" clId="{D76C577A-A576-4CCD-A9A3-B6DCEAD00954}" dt="2021-09-14T20:16:21.618" v="12" actId="478"/>
        <pc:sldMkLst>
          <pc:docMk/>
          <pc:sldMk cId="893127442" sldId="256"/>
        </pc:sldMkLst>
        <pc:spChg chg="mod">
          <ac:chgData name="Patrick Ellisdon" userId="62c883d1-d1f9-4779-b8d8-183969244f1d" providerId="ADAL" clId="{D76C577A-A576-4CCD-A9A3-B6DCEAD00954}" dt="2021-09-14T20:16:16.365" v="11" actId="255"/>
          <ac:spMkLst>
            <pc:docMk/>
            <pc:sldMk cId="893127442" sldId="256"/>
            <ac:spMk id="2" creationId="{05479EFA-A48A-434A-BCC7-099D597C8662}"/>
          </ac:spMkLst>
        </pc:spChg>
        <pc:spChg chg="del">
          <ac:chgData name="Patrick Ellisdon" userId="62c883d1-d1f9-4779-b8d8-183969244f1d" providerId="ADAL" clId="{D76C577A-A576-4CCD-A9A3-B6DCEAD00954}" dt="2021-09-14T20:16:21.618" v="12" actId="478"/>
          <ac:spMkLst>
            <pc:docMk/>
            <pc:sldMk cId="893127442" sldId="256"/>
            <ac:spMk id="3" creationId="{EE0D30C9-125F-4759-87C3-57D0EF3499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F52C-D5A8-461A-9004-4038B9EB9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60934-2DAB-4EB6-B331-994E1AA4F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D1C2A-36AC-451D-AB08-3AE7A6D0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11957-C546-4171-8A00-EE568C92F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0BCC1-E86E-4B4E-A968-A03F4E78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38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AC2AB-3C83-4C3A-8A74-B72317DC6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B6B47-1ECF-49AA-9EBB-29DE5CEA1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9EF29-FD27-4F26-9046-F0D4716E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B4BED-14D0-4960-87C3-318F5D3D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2DE7-231C-4717-8356-E7775C9C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3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59237E-F06D-46F3-AF6A-3005C29F2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4B481-4EE5-4521-B030-65847A7E9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0DA4-3D89-4CB1-914E-23EB27A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EFC9A-0155-4EA8-9426-859B149C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E3167-FA42-456C-875F-75AD25A5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41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83D0-6D69-4207-BD7F-4404FAC9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D30AA-5B71-4D61-BBD0-EADC01EBC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6EAA6-C3C8-4AF3-AB00-9EBF0512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0A3B-D787-4820-89C6-68FD08A1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99012-07B7-43F4-845A-CCFCD9A3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04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A511-621E-458F-86D3-7CBA28AF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76E0A-527F-4043-B5C6-E2C52D414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456C8-6FB5-40C3-9C8B-127308697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A31CA-3C58-49FC-AFED-82B5A850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B7AF6-D675-40FF-8CBE-0AE73E88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8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112B-40EC-43FA-9E76-5907DF454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D5726-A8A9-4A74-8BB0-07CB755B8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F93B2-6FBD-4755-84A5-9CA8B507E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E443B-AF32-4507-926A-9A93BA82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36441-2FF1-4688-BAFF-FF24AD99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9905C-4516-4456-9D24-52EBBB1D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80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22F2-2364-4963-95D9-64F22A066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4AD2B-CF67-4298-9109-18CAB5ED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9883D-224A-4171-9735-A4BB15096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DDB47-E150-4DDC-9EC9-CEE13B587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2BA45A-7DE8-41C4-9268-8A15E9A50C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7A29B-CA15-4E08-9365-620643DE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B85B1-8BCE-431C-8547-7EC719AC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5B02A-B457-464F-9272-E305A07DD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8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85C2-7B41-4067-9FC4-D66DB0C1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CDEDB-163F-4D43-BC36-B209BDF1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35083-9085-42EC-893A-323C0B30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D20ED-0CD3-4CE0-A98A-AABDC6B7A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9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A57219-FEE2-4D32-B6BF-842D7358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2426AA-E516-40DA-A28E-87F5C8CC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CDD0A-166A-4B5F-95AC-AB646C81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36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44BE-74A8-4891-BE3C-7E636315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B7053-662F-4A2F-BF62-8B30FF6C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8CF36-8211-49DC-9CFA-F95ACF1AD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38822-49EC-4383-AD43-5DE93747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B383D-13A5-4F12-BB41-49731377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6F0BA-9983-401C-BDE9-4F08AD70E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0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794D-D648-4FBB-A272-2E53D694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967BB2-D007-4B75-8EFF-36EB71336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AB6DE-7234-4E2A-8390-22EC3A1E9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C08BC-C01D-455A-A246-0B2744B8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44DCC-6B6C-4A38-B870-81608BBC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2963C-93CC-4FD1-8EC3-9F516AC8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09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ABA74-3A00-432A-9C83-A3429614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DF060-D41A-4A35-B17E-978651D58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483C4-2E14-4788-834A-4CF600D05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69553-4087-4BEC-A4A3-89EBD6235A2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E35C-54D0-4F39-A5A0-AC2250D04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7471D-9B97-46C5-9CAA-89853573E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BF279-5B33-4C16-ACBC-DC573FD69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1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79EFA-A48A-434A-BCC7-099D597C8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GB" sz="4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(1) Why do you think Zacchaeus so desperate to see Jesus? </a:t>
            </a:r>
            <a:br>
              <a:rPr lang="en-GB" sz="4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n-GB" sz="4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4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(2) Why do you think Jesus chose to go back to Zacchaeus’ house?</a:t>
            </a:r>
            <a:br>
              <a:rPr lang="en-GB" sz="4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n-GB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127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6DA4BC-4F78-4E70-8BAC-D5271DF600EF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6948BC37-97DF-4EF1-B42C-419F12B6AC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B8938E-BA81-42F0-AB8D-AFB259E732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(1) Why do you think Zacchaeus so desperate to see Jesus?   (2) Why do you think Jesus chose to go back to Zacchaeus’ house?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(1) Why do you think Zacchaeus so desperate to see Jesus?   (2) Why do you think Jesus chose to go back to Zacchaeus’ house? </dc:title>
  <dc:creator>Patrick Ellisdon</dc:creator>
  <cp:lastModifiedBy>Marilyn Shrimpton</cp:lastModifiedBy>
  <cp:revision>1</cp:revision>
  <dcterms:created xsi:type="dcterms:W3CDTF">2021-09-14T20:15:01Z</dcterms:created>
  <dcterms:modified xsi:type="dcterms:W3CDTF">2024-10-16T11:36:25Z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