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88D0F-E2C6-C008-4CBF-9C47DFB0DBDA}" v="16" dt="2024-09-10T13:17:07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8" d="100"/>
          <a:sy n="48" d="100"/>
        </p:scale>
        <p:origin x="194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692C8-2F2B-44CB-A924-0DEB45E52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FCF34-F162-4FBC-9382-C8FC9FBE9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4CCB3-79A9-4BF5-9054-E1165641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32F25-4947-455D-B3C6-B1BF2DA59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64570-E693-41E0-A9C6-20B4073C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5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D1E4A-62B5-479D-994D-2B5CD1395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2DD3C-260B-4F88-9D38-044C6481A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E96F0-A708-4484-8ADB-611D628C4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A5B9F-25C3-44E7-9063-F8E1F31A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4C564-9FBB-4131-8D56-D5708E31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8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848E7-6E68-49FF-859C-C57EF6D3E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9D897-D57A-402B-95A6-36A30ED31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76000-511F-4308-8D1E-B751F9A4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2EA1E-A520-484F-AC9F-C4F764D3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F5622-5091-44F5-BAF6-09F524C0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3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CC2F-FDC3-4903-8C0A-3BB3CC4B4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14B5-50EF-4DE7-BCCF-607FE5251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FE17C-C238-4380-831B-CCC45F5D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00190-9ACE-4AF1-BFEC-4B4CEEB2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EC7A5-58D4-4320-B037-D6F69E30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97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9E6DB-3CAB-46B6-992F-34A3CAC03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6228B-61DD-4D53-9DF8-7776734E0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782FF-D5AD-4302-A3A4-5DF49601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69CCA-E7C1-4245-A570-32EBB164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63DA0-C2E8-4D85-9DF3-AC36A6F6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1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9FFC7-6EEC-4B14-8298-C56D85257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CB1C4-A649-4382-A752-338E5C92F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FBEC-976C-4BB9-B510-586F1EDDC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E253D-B1EA-4743-8D9C-E0DFFF24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82147-8012-4006-AFF0-0D86F7D9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8F86F-9BF0-4F05-81A7-F3E3DFC54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3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A520E-722B-4A6B-B4C8-5F6161D0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F949D-BCF0-4694-93A8-D2F01B216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3AFED-BB4E-489C-9A1A-FCDF28332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FA81E-0D5A-41F5-8416-00681C6D7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54B61-B801-4D20-AEB5-395DDD246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7B1A9F-80AE-4A3A-891C-CD39666A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0733E2-FDD1-4186-AEF1-CFF0B58F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B78A9C-0A6B-4072-B307-79B2DE6A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1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41C11-FF5D-448E-AA6B-0099863F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10064E-0C17-41A9-85EC-DAD094E5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52398-7E9A-44E0-A548-AB2B83B8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98F97-21F3-4966-A170-4D925168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32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FC6A8D-759F-40D0-B004-5E8BD6DF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6BAA7-2A8F-4551-AE7B-95BDF6E89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DF23D-E41E-4B12-BD41-FC109C1B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1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FFDF-3EF3-4F7E-BB00-69C7DD5B2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FADF2-D3E0-44CD-B1A2-0D4631A25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97421-754F-47A3-AACF-7DBA0057C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C86E1-D95B-4EA5-8036-2E4EAC49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51CD2-6E88-4049-93BA-A057DE53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7FE93-5563-40A7-A333-E434CA184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71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6BE8-1751-4788-9000-326C70CD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362AAB-B23B-4006-A41E-AFC9C32C0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7BB61-C57C-406B-B9D5-F5EB9EA6A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4323E-1E6F-4E1F-B4DF-8CA9B289D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890BC-78CF-4DE9-9FAD-890C28201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EFF82-E586-439D-85C4-46D14210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1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5B81A-C096-4BE4-AD43-BD1AE6630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C73E2-2E95-46ED-8EFA-8C0518C46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93780-C1CB-444B-ACED-DDD8CD25A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74801-D23C-45D2-BC4F-14E3FFECC67B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5BAEE-19AB-4235-8C27-D663C960F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540E1-BC76-41BE-9BF6-1FAA7816D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51D6A-B81E-4C52-A859-6B5CBE353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6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ee Avenue of Trees Stock Photo">
            <a:extLst>
              <a:ext uri="{FF2B5EF4-FFF2-40B4-BE49-F238E27FC236}">
                <a16:creationId xmlns:a16="http://schemas.microsoft.com/office/drawing/2014/main" id="{BD201288-CC48-3A96-ED30-B66B9FF65A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6850" y="362744"/>
            <a:ext cx="9248775" cy="6200775"/>
          </a:xfrm>
        </p:spPr>
      </p:pic>
    </p:spTree>
    <p:extLst>
      <p:ext uri="{BB962C8B-B14F-4D97-AF65-F5344CB8AC3E}">
        <p14:creationId xmlns:p14="http://schemas.microsoft.com/office/powerpoint/2010/main" val="254201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7" ma:contentTypeDescription="Create a new document." ma:contentTypeScope="" ma:versionID="b78f1313d1bebe69a73be13172f2c382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1a3c6e180d06003dff90f66a553fb805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Props1.xml><?xml version="1.0" encoding="utf-8"?>
<ds:datastoreItem xmlns:ds="http://schemas.openxmlformats.org/officeDocument/2006/customXml" ds:itemID="{E4A8660C-6425-4DF6-9DDD-32A0C7EC10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A4000B-A18F-45FB-B0F8-9E92AAB31A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53EE56-396F-4159-B821-F000C6F0E00E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Ellisdon</dc:creator>
  <cp:lastModifiedBy>Patrick Ellisdon</cp:lastModifiedBy>
  <cp:revision>16</cp:revision>
  <dcterms:created xsi:type="dcterms:W3CDTF">2021-03-26T09:36:34Z</dcterms:created>
  <dcterms:modified xsi:type="dcterms:W3CDTF">2024-11-08T10:48:31Z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  <property fmtid="{D5CDD505-2E9C-101B-9397-08002B2CF9AE}" pid="3" name="MediaServiceImageTags">
    <vt:lpwstr/>
  </property>
</Properties>
</file>