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388D0F-E2C6-C008-4CBF-9C47DFB0DBDA}" v="16" dt="2024-09-10T13:17:07.5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8" d="100"/>
          <a:sy n="48" d="100"/>
        </p:scale>
        <p:origin x="1948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692C8-2F2B-44CB-A924-0DEB45E522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CFCF34-F162-4FBC-9382-C8FC9FBE98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94CCB3-79A9-4BF5-9054-E11656410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4801-D23C-45D2-BC4F-14E3FFECC67B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32F25-4947-455D-B3C6-B1BF2DA59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164570-E693-41E0-A9C6-20B4073CC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51D6A-B81E-4C52-A859-6B5CBE353E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353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D1E4A-62B5-479D-994D-2B5CD1395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12DD3C-260B-4F88-9D38-044C6481A6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9E96F0-A708-4484-8ADB-611D628C4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4801-D23C-45D2-BC4F-14E3FFECC67B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A5B9F-25C3-44E7-9063-F8E1F31A6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4C564-9FBB-4131-8D56-D5708E31F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51D6A-B81E-4C52-A859-6B5CBE353E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8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F848E7-6E68-49FF-859C-C57EF6D3EA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C9D897-D57A-402B-95A6-36A30ED319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676000-511F-4308-8D1E-B751F9A4A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4801-D23C-45D2-BC4F-14E3FFECC67B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72EA1E-A520-484F-AC9F-C4F764D36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0F5622-5091-44F5-BAF6-09F524C08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51D6A-B81E-4C52-A859-6B5CBE353E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631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7CC2F-FDC3-4903-8C0A-3BB3CC4B4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514B5-50EF-4DE7-BCCF-607FE5251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FE17C-C238-4380-831B-CCC45F5DD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4801-D23C-45D2-BC4F-14E3FFECC67B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00190-9ACE-4AF1-BFEC-4B4CEEB2D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EC7A5-58D4-4320-B037-D6F69E305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51D6A-B81E-4C52-A859-6B5CBE353E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972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9E6DB-3CAB-46B6-992F-34A3CAC03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46228B-61DD-4D53-9DF8-7776734E07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0782FF-D5AD-4302-A3A4-5DF496012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4801-D23C-45D2-BC4F-14E3FFECC67B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69CCA-E7C1-4245-A570-32EBB164D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63DA0-C2E8-4D85-9DF3-AC36A6F62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51D6A-B81E-4C52-A859-6B5CBE353E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71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9FFC7-6EEC-4B14-8298-C56D85257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CB1C4-A649-4382-A752-338E5C92F0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9CFBEC-976C-4BB9-B510-586F1EDDC0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3E253D-B1EA-4743-8D9C-E0DFFF245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4801-D23C-45D2-BC4F-14E3FFECC67B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A82147-8012-4006-AFF0-0D86F7D90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28F86F-9BF0-4F05-81A7-F3E3DFC54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51D6A-B81E-4C52-A859-6B5CBE353E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3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A520E-722B-4A6B-B4C8-5F6161D07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6F949D-BCF0-4694-93A8-D2F01B216A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F3AFED-BB4E-489C-9A1A-FCDF28332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9FA81E-0D5A-41F5-8416-00681C6D76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E54B61-B801-4D20-AEB5-395DDD246D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7B1A9F-80AE-4A3A-891C-CD39666A6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4801-D23C-45D2-BC4F-14E3FFECC67B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0733E2-FDD1-4186-AEF1-CFF0B58FB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B78A9C-0A6B-4072-B307-79B2DE6AD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51D6A-B81E-4C52-A859-6B5CBE353E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617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41C11-FF5D-448E-AA6B-0099863F3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10064E-0C17-41A9-85EC-DAD094E5E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4801-D23C-45D2-BC4F-14E3FFECC67B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352398-7E9A-44E0-A548-AB2B83B8F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D98F97-21F3-4966-A170-4D925168B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51D6A-B81E-4C52-A859-6B5CBE353E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320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FC6A8D-759F-40D0-B004-5E8BD6DFA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4801-D23C-45D2-BC4F-14E3FFECC67B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96BAA7-2A8F-4551-AE7B-95BDF6E89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DDF23D-E41E-4B12-BD41-FC109C1B8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51D6A-B81E-4C52-A859-6B5CBE353E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210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8FFDF-3EF3-4F7E-BB00-69C7DD5B2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FADF2-D3E0-44CD-B1A2-0D4631A25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897421-754F-47A3-AACF-7DBA0057CD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5C86E1-D95B-4EA5-8036-2E4EAC49D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4801-D23C-45D2-BC4F-14E3FFECC67B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B51CD2-6E88-4049-93BA-A057DE533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07FE93-5563-40A7-A333-E434CA184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51D6A-B81E-4C52-A859-6B5CBE353E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716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A6BE8-1751-4788-9000-326C70CD2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362AAB-B23B-4006-A41E-AFC9C32C08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07BB61-C57C-406B-B9D5-F5EB9EA6A3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54323E-1E6F-4E1F-B4DF-8CA9B289D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4801-D23C-45D2-BC4F-14E3FFECC67B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0890BC-78CF-4DE9-9FAD-890C28201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1EFF82-E586-439D-85C4-46D142105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51D6A-B81E-4C52-A859-6B5CBE353E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512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F5B81A-C096-4BE4-AD43-BD1AE6630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7C73E2-2E95-46ED-8EFA-8C0518C461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93780-C1CB-444B-ACED-DDD8CD25A3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74801-D23C-45D2-BC4F-14E3FFECC67B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85BAEE-19AB-4235-8C27-D663C960FD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540E1-BC76-41BE-9BF6-1FAA7816D7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51D6A-B81E-4C52-A859-6B5CBE353E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96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ree Avenue of Trees Stock Photo">
            <a:extLst>
              <a:ext uri="{FF2B5EF4-FFF2-40B4-BE49-F238E27FC236}">
                <a16:creationId xmlns:a16="http://schemas.microsoft.com/office/drawing/2014/main" id="{BD201288-CC48-3A96-ED30-B66B9FF65A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6850" y="362744"/>
            <a:ext cx="9248775" cy="6200775"/>
          </a:xfrm>
        </p:spPr>
      </p:pic>
    </p:spTree>
    <p:extLst>
      <p:ext uri="{BB962C8B-B14F-4D97-AF65-F5344CB8AC3E}">
        <p14:creationId xmlns:p14="http://schemas.microsoft.com/office/powerpoint/2010/main" val="2542014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8DE1396FF25C4D84F1187D6907B974" ma:contentTypeVersion="17" ma:contentTypeDescription="Create a new document." ma:contentTypeScope="" ma:versionID="b78f1313d1bebe69a73be13172f2c382">
  <xsd:schema xmlns:xsd="http://www.w3.org/2001/XMLSchema" xmlns:xs="http://www.w3.org/2001/XMLSchema" xmlns:p="http://schemas.microsoft.com/office/2006/metadata/properties" xmlns:ns2="e7bff054-f365-4bea-94b2-ee623a8b2da8" xmlns:ns3="797fee8a-63c0-4c06-9f5d-0a3de4381f44" targetNamespace="http://schemas.microsoft.com/office/2006/metadata/properties" ma:root="true" ma:fieldsID="1a3c6e180d06003dff90f66a553fb805" ns2:_="" ns3:_="">
    <xsd:import namespace="e7bff054-f365-4bea-94b2-ee623a8b2da8"/>
    <xsd:import namespace="797fee8a-63c0-4c06-9f5d-0a3de4381f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ff054-f365-4bea-94b2-ee623a8b2d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d6fa388-df72-4059-a89b-9cf282f5a0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fee8a-63c0-4c06-9f5d-0a3de4381f4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beb1bb5-cc7e-477f-8b11-eb5483e08473}" ma:internalName="TaxCatchAll" ma:showField="CatchAllData" ma:web="797fee8a-63c0-4c06-9f5d-0a3de4381f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7bff054-f365-4bea-94b2-ee623a8b2da8">
      <Terms xmlns="http://schemas.microsoft.com/office/infopath/2007/PartnerControls"/>
    </lcf76f155ced4ddcb4097134ff3c332f>
    <TaxCatchAll xmlns="797fee8a-63c0-4c06-9f5d-0a3de4381f44" xsi:nil="true"/>
  </documentManagement>
</p:properties>
</file>

<file path=customXml/itemProps1.xml><?xml version="1.0" encoding="utf-8"?>
<ds:datastoreItem xmlns:ds="http://schemas.openxmlformats.org/officeDocument/2006/customXml" ds:itemID="{E4A8660C-6425-4DF6-9DDD-32A0C7EC10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A4000B-A18F-45FB-B0F8-9E92AAB31A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bff054-f365-4bea-94b2-ee623a8b2da8"/>
    <ds:schemaRef ds:uri="797fee8a-63c0-4c06-9f5d-0a3de4381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B53EE56-396F-4159-B821-F000C6F0E00E}">
  <ds:schemaRefs>
    <ds:schemaRef ds:uri="http://schemas.microsoft.com/office/2006/metadata/properties"/>
    <ds:schemaRef ds:uri="http://schemas.microsoft.com/office/infopath/2007/PartnerControls"/>
    <ds:schemaRef ds:uri="e7bff054-f365-4bea-94b2-ee623a8b2da8"/>
    <ds:schemaRef ds:uri="797fee8a-63c0-4c06-9f5d-0a3de4381f4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Ellisdon</dc:creator>
  <cp:lastModifiedBy>Patrick Ellisdon</cp:lastModifiedBy>
  <cp:revision>16</cp:revision>
  <dcterms:created xsi:type="dcterms:W3CDTF">2021-03-26T09:36:34Z</dcterms:created>
  <dcterms:modified xsi:type="dcterms:W3CDTF">2024-11-08T10:48:31Z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0x010100B48DE1396FF25C4D84F1187D6907B974</vt:lpwstr>
  </property>
  <property fmtid="{D5CDD505-2E9C-101B-9397-08002B2CF9AE}" pid="3" name="MediaServiceImageTags">
    <vt:lpwstr/>
  </property>
</Properties>
</file>