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82" r:id="rId5"/>
    <p:sldId id="283" r:id="rId6"/>
    <p:sldId id="284" r:id="rId7"/>
    <p:sldId id="286" r:id="rId8"/>
    <p:sldId id="285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75B04C-3F9A-45C8-BF7C-EAC0C4119B91}" v="104" dt="2024-11-21T10:19:36.6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30" autoAdjust="0"/>
    <p:restoredTop sz="94619" autoAdjust="0"/>
  </p:normalViewPr>
  <p:slideViewPr>
    <p:cSldViewPr snapToGrid="0">
      <p:cViewPr varScale="1">
        <p:scale>
          <a:sx n="112" d="100"/>
          <a:sy n="112" d="100"/>
        </p:scale>
        <p:origin x="3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lyn Shrimpton" userId="ac5422bb-7c93-4874-96a3-fe2f01fc3f35" providerId="ADAL" clId="{BA75B04C-3F9A-45C8-BF7C-EAC0C4119B91}"/>
    <pc:docChg chg="undo custSel modSld modMainMaster">
      <pc:chgData name="Marilyn Shrimpton" userId="ac5422bb-7c93-4874-96a3-fe2f01fc3f35" providerId="ADAL" clId="{BA75B04C-3F9A-45C8-BF7C-EAC0C4119B91}" dt="2024-11-21T10:20:31.172" v="516" actId="478"/>
      <pc:docMkLst>
        <pc:docMk/>
      </pc:docMkLst>
      <pc:sldChg chg="addSp delSp modSp mod setBg delDesignElem chgLayout">
        <pc:chgData name="Marilyn Shrimpton" userId="ac5422bb-7c93-4874-96a3-fe2f01fc3f35" providerId="ADAL" clId="{BA75B04C-3F9A-45C8-BF7C-EAC0C4119B91}" dt="2024-11-21T10:18:08.277" v="481"/>
        <pc:sldMkLst>
          <pc:docMk/>
          <pc:sldMk cId="674873628" sldId="282"/>
        </pc:sldMkLst>
        <pc:spChg chg="del mod ord">
          <ac:chgData name="Marilyn Shrimpton" userId="ac5422bb-7c93-4874-96a3-fe2f01fc3f35" providerId="ADAL" clId="{BA75B04C-3F9A-45C8-BF7C-EAC0C4119B91}" dt="2024-11-20T11:25:48.351" v="11" actId="478"/>
          <ac:spMkLst>
            <pc:docMk/>
            <pc:sldMk cId="674873628" sldId="282"/>
            <ac:spMk id="2" creationId="{E1FC5398-C628-478A-822A-BE6CBC51559B}"/>
          </ac:spMkLst>
        </pc:spChg>
        <pc:spChg chg="del mod ord">
          <ac:chgData name="Marilyn Shrimpton" userId="ac5422bb-7c93-4874-96a3-fe2f01fc3f35" providerId="ADAL" clId="{BA75B04C-3F9A-45C8-BF7C-EAC0C4119B91}" dt="2024-11-20T11:25:28.668" v="8" actId="700"/>
          <ac:spMkLst>
            <pc:docMk/>
            <pc:sldMk cId="674873628" sldId="282"/>
            <ac:spMk id="3" creationId="{07730D41-D3A4-4CFC-91DC-62E6A5AE503B}"/>
          </ac:spMkLst>
        </pc:spChg>
        <pc:spChg chg="add del mod">
          <ac:chgData name="Marilyn Shrimpton" userId="ac5422bb-7c93-4874-96a3-fe2f01fc3f35" providerId="ADAL" clId="{BA75B04C-3F9A-45C8-BF7C-EAC0C4119B91}" dt="2024-11-21T10:07:04.378" v="190" actId="478"/>
          <ac:spMkLst>
            <pc:docMk/>
            <pc:sldMk cId="674873628" sldId="282"/>
            <ac:spMk id="3" creationId="{35463A08-443A-ED22-4729-9242B3D0BC87}"/>
          </ac:spMkLst>
        </pc:spChg>
        <pc:spChg chg="add del mod">
          <ac:chgData name="Marilyn Shrimpton" userId="ac5422bb-7c93-4874-96a3-fe2f01fc3f35" providerId="ADAL" clId="{BA75B04C-3F9A-45C8-BF7C-EAC0C4119B91}" dt="2024-11-20T11:45:21.818" v="139" actId="2711"/>
          <ac:spMkLst>
            <pc:docMk/>
            <pc:sldMk cId="674873628" sldId="282"/>
            <ac:spMk id="7" creationId="{6E43682D-6EC4-3399-F527-3CC7E2B289D4}"/>
          </ac:spMkLst>
        </pc:spChg>
        <pc:spChg chg="add mod ord">
          <ac:chgData name="Marilyn Shrimpton" userId="ac5422bb-7c93-4874-96a3-fe2f01fc3f35" providerId="ADAL" clId="{BA75B04C-3F9A-45C8-BF7C-EAC0C4119B91}" dt="2024-11-20T11:25:28.668" v="8" actId="700"/>
          <ac:spMkLst>
            <pc:docMk/>
            <pc:sldMk cId="674873628" sldId="282"/>
            <ac:spMk id="8" creationId="{B47283A8-F6A6-8B2D-A426-BCAE48DA958B}"/>
          </ac:spMkLst>
        </pc:spChg>
        <pc:spChg chg="add del mod">
          <ac:chgData name="Marilyn Shrimpton" userId="ac5422bb-7c93-4874-96a3-fe2f01fc3f35" providerId="ADAL" clId="{BA75B04C-3F9A-45C8-BF7C-EAC0C4119B91}" dt="2024-11-20T11:26:46.668" v="19" actId="478"/>
          <ac:spMkLst>
            <pc:docMk/>
            <pc:sldMk cId="674873628" sldId="282"/>
            <ac:spMk id="10" creationId="{195A4893-DEB0-291B-85DA-E806BE290FA9}"/>
          </ac:spMkLst>
        </pc:spChg>
        <pc:spChg chg="del">
          <ac:chgData name="Marilyn Shrimpton" userId="ac5422bb-7c93-4874-96a3-fe2f01fc3f35" providerId="ADAL" clId="{BA75B04C-3F9A-45C8-BF7C-EAC0C4119B91}" dt="2024-11-20T11:25:28.668" v="8" actId="700"/>
          <ac:spMkLst>
            <pc:docMk/>
            <pc:sldMk cId="674873628" sldId="282"/>
            <ac:spMk id="28" creationId="{E08D4B6A-8113-4DFB-B82E-B60CAC8E0A50}"/>
          </ac:spMkLst>
        </pc:spChg>
        <pc:spChg chg="del">
          <ac:chgData name="Marilyn Shrimpton" userId="ac5422bb-7c93-4874-96a3-fe2f01fc3f35" providerId="ADAL" clId="{BA75B04C-3F9A-45C8-BF7C-EAC0C4119B91}" dt="2024-11-20T11:25:28.668" v="8" actId="700"/>
          <ac:spMkLst>
            <pc:docMk/>
            <pc:sldMk cId="674873628" sldId="282"/>
            <ac:spMk id="30" creationId="{9822E561-F97C-4CBB-A9A6-A6BF6317BC84}"/>
          </ac:spMkLst>
        </pc:spChg>
        <pc:spChg chg="del">
          <ac:chgData name="Marilyn Shrimpton" userId="ac5422bb-7c93-4874-96a3-fe2f01fc3f35" providerId="ADAL" clId="{BA75B04C-3F9A-45C8-BF7C-EAC0C4119B91}" dt="2024-11-20T11:25:28.668" v="8" actId="700"/>
          <ac:spMkLst>
            <pc:docMk/>
            <pc:sldMk cId="674873628" sldId="282"/>
            <ac:spMk id="32" creationId="{B01B0E58-A5C8-4CDA-A2E0-35DF94E59857}"/>
          </ac:spMkLst>
        </pc:spChg>
        <pc:picChg chg="add mod">
          <ac:chgData name="Marilyn Shrimpton" userId="ac5422bb-7c93-4874-96a3-fe2f01fc3f35" providerId="ADAL" clId="{BA75B04C-3F9A-45C8-BF7C-EAC0C4119B91}" dt="2024-11-21T10:18:08.277" v="481"/>
          <ac:picMkLst>
            <pc:docMk/>
            <pc:sldMk cId="674873628" sldId="282"/>
            <ac:picMk id="2" creationId="{1124B6DF-BDBE-5968-10E3-52CDE60BABCE}"/>
          </ac:picMkLst>
        </pc:picChg>
        <pc:picChg chg="del">
          <ac:chgData name="Marilyn Shrimpton" userId="ac5422bb-7c93-4874-96a3-fe2f01fc3f35" providerId="ADAL" clId="{BA75B04C-3F9A-45C8-BF7C-EAC0C4119B91}" dt="2024-11-20T11:24:37.334" v="0" actId="478"/>
          <ac:picMkLst>
            <pc:docMk/>
            <pc:sldMk cId="674873628" sldId="282"/>
            <ac:picMk id="5" creationId="{46FD3043-02B3-4F91-A2CB-FF01D76F3FD5}"/>
          </ac:picMkLst>
        </pc:picChg>
        <pc:picChg chg="add mod">
          <ac:chgData name="Marilyn Shrimpton" userId="ac5422bb-7c93-4874-96a3-fe2f01fc3f35" providerId="ADAL" clId="{BA75B04C-3F9A-45C8-BF7C-EAC0C4119B91}" dt="2024-11-21T10:07:02.615" v="189" actId="1036"/>
          <ac:picMkLst>
            <pc:docMk/>
            <pc:sldMk cId="674873628" sldId="282"/>
            <ac:picMk id="6" creationId="{DE04DFD6-E94E-41E6-7BDD-204F3B07F4F8}"/>
          </ac:picMkLst>
        </pc:picChg>
      </pc:sldChg>
      <pc:sldChg chg="addSp delSp modSp mod">
        <pc:chgData name="Marilyn Shrimpton" userId="ac5422bb-7c93-4874-96a3-fe2f01fc3f35" providerId="ADAL" clId="{BA75B04C-3F9A-45C8-BF7C-EAC0C4119B91}" dt="2024-11-21T10:20:10.061" v="504" actId="478"/>
        <pc:sldMkLst>
          <pc:docMk/>
          <pc:sldMk cId="2135798230" sldId="283"/>
        </pc:sldMkLst>
        <pc:spChg chg="del mod">
          <ac:chgData name="Marilyn Shrimpton" userId="ac5422bb-7c93-4874-96a3-fe2f01fc3f35" providerId="ADAL" clId="{BA75B04C-3F9A-45C8-BF7C-EAC0C4119B91}" dt="2024-11-21T10:12:27.869" v="348" actId="478"/>
          <ac:spMkLst>
            <pc:docMk/>
            <pc:sldMk cId="2135798230" sldId="283"/>
            <ac:spMk id="2" creationId="{7D0EAE3E-2B2D-42D6-95ED-78CC5CA07FCB}"/>
          </ac:spMkLst>
        </pc:spChg>
        <pc:spChg chg="add del">
          <ac:chgData name="Marilyn Shrimpton" userId="ac5422bb-7c93-4874-96a3-fe2f01fc3f35" providerId="ADAL" clId="{BA75B04C-3F9A-45C8-BF7C-EAC0C4119B91}" dt="2024-11-21T10:06:56.091" v="177" actId="21"/>
          <ac:spMkLst>
            <pc:docMk/>
            <pc:sldMk cId="2135798230" sldId="283"/>
            <ac:spMk id="3" creationId="{35463A08-443A-ED22-4729-9242B3D0BC87}"/>
          </ac:spMkLst>
        </pc:spChg>
        <pc:spChg chg="add mod">
          <ac:chgData name="Marilyn Shrimpton" userId="ac5422bb-7c93-4874-96a3-fe2f01fc3f35" providerId="ADAL" clId="{BA75B04C-3F9A-45C8-BF7C-EAC0C4119B91}" dt="2024-11-21T10:13:58.213" v="391" actId="14100"/>
          <ac:spMkLst>
            <pc:docMk/>
            <pc:sldMk cId="2135798230" sldId="283"/>
            <ac:spMk id="4" creationId="{1B64CBD4-D608-A2D3-0BDA-262D30D4AC7E}"/>
          </ac:spMkLst>
        </pc:spChg>
        <pc:spChg chg="add del mod">
          <ac:chgData name="Marilyn Shrimpton" userId="ac5422bb-7c93-4874-96a3-fe2f01fc3f35" providerId="ADAL" clId="{BA75B04C-3F9A-45C8-BF7C-EAC0C4119B91}" dt="2024-11-20T11:48:00.406" v="150"/>
          <ac:spMkLst>
            <pc:docMk/>
            <pc:sldMk cId="2135798230" sldId="283"/>
            <ac:spMk id="4" creationId="{5AE4CCE9-7328-CBFF-ACE4-42243B43B286}"/>
          </ac:spMkLst>
        </pc:spChg>
        <pc:spChg chg="add del mod">
          <ac:chgData name="Marilyn Shrimpton" userId="ac5422bb-7c93-4874-96a3-fe2f01fc3f35" providerId="ADAL" clId="{BA75B04C-3F9A-45C8-BF7C-EAC0C4119B91}" dt="2024-11-21T10:12:30.403" v="349" actId="478"/>
          <ac:spMkLst>
            <pc:docMk/>
            <pc:sldMk cId="2135798230" sldId="283"/>
            <ac:spMk id="6" creationId="{B27A2E6A-F8D8-A479-9278-B7E2FE8BAA41}"/>
          </ac:spMkLst>
        </pc:spChg>
        <pc:spChg chg="add del mod">
          <ac:chgData name="Marilyn Shrimpton" userId="ac5422bb-7c93-4874-96a3-fe2f01fc3f35" providerId="ADAL" clId="{BA75B04C-3F9A-45C8-BF7C-EAC0C4119B91}" dt="2024-11-21T10:20:10.061" v="504" actId="478"/>
          <ac:spMkLst>
            <pc:docMk/>
            <pc:sldMk cId="2135798230" sldId="283"/>
            <ac:spMk id="8" creationId="{DCFF9C81-D5F1-A7FC-0652-3CFF8F2F7D33}"/>
          </ac:spMkLst>
        </pc:spChg>
        <pc:picChg chg="del">
          <ac:chgData name="Marilyn Shrimpton" userId="ac5422bb-7c93-4874-96a3-fe2f01fc3f35" providerId="ADAL" clId="{BA75B04C-3F9A-45C8-BF7C-EAC0C4119B91}" dt="2024-11-20T11:47:51.400" v="149" actId="478"/>
          <ac:picMkLst>
            <pc:docMk/>
            <pc:sldMk cId="2135798230" sldId="283"/>
            <ac:picMk id="5" creationId="{425A4EFA-D22E-4D53-A7E7-99A9F2E7F2AB}"/>
          </ac:picMkLst>
        </pc:picChg>
        <pc:picChg chg="add mod modCrop">
          <ac:chgData name="Marilyn Shrimpton" userId="ac5422bb-7c93-4874-96a3-fe2f01fc3f35" providerId="ADAL" clId="{BA75B04C-3F9A-45C8-BF7C-EAC0C4119B91}" dt="2024-11-21T10:13:32.406" v="388" actId="732"/>
          <ac:picMkLst>
            <pc:docMk/>
            <pc:sldMk cId="2135798230" sldId="283"/>
            <ac:picMk id="7" creationId="{3AFB7783-6D13-700A-7C0D-1825B0996063}"/>
          </ac:picMkLst>
        </pc:picChg>
        <pc:picChg chg="add del mod">
          <ac:chgData name="Marilyn Shrimpton" userId="ac5422bb-7c93-4874-96a3-fe2f01fc3f35" providerId="ADAL" clId="{BA75B04C-3F9A-45C8-BF7C-EAC0C4119B91}" dt="2024-11-21T10:13:36.183" v="389" actId="21"/>
          <ac:picMkLst>
            <pc:docMk/>
            <pc:sldMk cId="2135798230" sldId="283"/>
            <ac:picMk id="9" creationId="{386E46F5-C3D9-A08C-2DD0-C015A7DBD1BD}"/>
          </ac:picMkLst>
        </pc:picChg>
      </pc:sldChg>
      <pc:sldChg chg="addSp delSp modSp mod">
        <pc:chgData name="Marilyn Shrimpton" userId="ac5422bb-7c93-4874-96a3-fe2f01fc3f35" providerId="ADAL" clId="{BA75B04C-3F9A-45C8-BF7C-EAC0C4119B91}" dt="2024-11-21T10:14:19.218" v="410" actId="6549"/>
        <pc:sldMkLst>
          <pc:docMk/>
          <pc:sldMk cId="3025491887" sldId="284"/>
        </pc:sldMkLst>
        <pc:spChg chg="add del mod">
          <ac:chgData name="Marilyn Shrimpton" userId="ac5422bb-7c93-4874-96a3-fe2f01fc3f35" providerId="ADAL" clId="{BA75B04C-3F9A-45C8-BF7C-EAC0C4119B91}" dt="2024-11-21T10:09:35.885" v="265" actId="478"/>
          <ac:spMkLst>
            <pc:docMk/>
            <pc:sldMk cId="3025491887" sldId="284"/>
            <ac:spMk id="2" creationId="{B3523A64-472F-3A75-5EB8-09DB046F6063}"/>
          </ac:spMkLst>
        </pc:spChg>
        <pc:spChg chg="add del mod">
          <ac:chgData name="Marilyn Shrimpton" userId="ac5422bb-7c93-4874-96a3-fe2f01fc3f35" providerId="ADAL" clId="{BA75B04C-3F9A-45C8-BF7C-EAC0C4119B91}" dt="2024-11-21T10:09:44.871" v="269" actId="21"/>
          <ac:spMkLst>
            <pc:docMk/>
            <pc:sldMk cId="3025491887" sldId="284"/>
            <ac:spMk id="3" creationId="{4CF54AA1-4EAC-1A1C-F1FB-38225957F4A7}"/>
          </ac:spMkLst>
        </pc:spChg>
        <pc:spChg chg="del mod">
          <ac:chgData name="Marilyn Shrimpton" userId="ac5422bb-7c93-4874-96a3-fe2f01fc3f35" providerId="ADAL" clId="{BA75B04C-3F9A-45C8-BF7C-EAC0C4119B91}" dt="2024-11-21T10:14:06.764" v="393" actId="478"/>
          <ac:spMkLst>
            <pc:docMk/>
            <pc:sldMk cId="3025491887" sldId="284"/>
            <ac:spMk id="4" creationId="{84388F1F-E9EC-48DB-8739-1788A70EA71E}"/>
          </ac:spMkLst>
        </pc:spChg>
        <pc:spChg chg="add del">
          <ac:chgData name="Marilyn Shrimpton" userId="ac5422bb-7c93-4874-96a3-fe2f01fc3f35" providerId="ADAL" clId="{BA75B04C-3F9A-45C8-BF7C-EAC0C4119B91}" dt="2024-11-21T10:12:59.621" v="353" actId="21"/>
          <ac:spMkLst>
            <pc:docMk/>
            <pc:sldMk cId="3025491887" sldId="284"/>
            <ac:spMk id="6" creationId="{DCFF9C81-D5F1-A7FC-0652-3CFF8F2F7D33}"/>
          </ac:spMkLst>
        </pc:spChg>
        <pc:spChg chg="add mod">
          <ac:chgData name="Marilyn Shrimpton" userId="ac5422bb-7c93-4874-96a3-fe2f01fc3f35" providerId="ADAL" clId="{BA75B04C-3F9A-45C8-BF7C-EAC0C4119B91}" dt="2024-11-21T10:13:49.639" v="390"/>
          <ac:spMkLst>
            <pc:docMk/>
            <pc:sldMk cId="3025491887" sldId="284"/>
            <ac:spMk id="7" creationId="{5E477D89-4D9E-D972-1B54-6047ACE767F8}"/>
          </ac:spMkLst>
        </pc:spChg>
        <pc:spChg chg="add mod">
          <ac:chgData name="Marilyn Shrimpton" userId="ac5422bb-7c93-4874-96a3-fe2f01fc3f35" providerId="ADAL" clId="{BA75B04C-3F9A-45C8-BF7C-EAC0C4119B91}" dt="2024-11-21T10:14:19.218" v="410" actId="6549"/>
          <ac:spMkLst>
            <pc:docMk/>
            <pc:sldMk cId="3025491887" sldId="284"/>
            <ac:spMk id="8" creationId="{DAE4E0A4-C397-8C46-1C94-D17703A46597}"/>
          </ac:spMkLst>
        </pc:spChg>
        <pc:picChg chg="del">
          <ac:chgData name="Marilyn Shrimpton" userId="ac5422bb-7c93-4874-96a3-fe2f01fc3f35" providerId="ADAL" clId="{BA75B04C-3F9A-45C8-BF7C-EAC0C4119B91}" dt="2024-11-20T11:48:21.887" v="155" actId="478"/>
          <ac:picMkLst>
            <pc:docMk/>
            <pc:sldMk cId="3025491887" sldId="284"/>
            <ac:picMk id="3" creationId="{4837DCE1-5321-4E91-BF5D-DF34B8F0A72E}"/>
          </ac:picMkLst>
        </pc:picChg>
        <pc:picChg chg="add mod">
          <ac:chgData name="Marilyn Shrimpton" userId="ac5422bb-7c93-4874-96a3-fe2f01fc3f35" providerId="ADAL" clId="{BA75B04C-3F9A-45C8-BF7C-EAC0C4119B91}" dt="2024-11-21T10:09:35.209" v="264" actId="1038"/>
          <ac:picMkLst>
            <pc:docMk/>
            <pc:sldMk cId="3025491887" sldId="284"/>
            <ac:picMk id="5" creationId="{5BBABBBC-42AA-B3DF-03CA-D984E87B0A7F}"/>
          </ac:picMkLst>
        </pc:picChg>
      </pc:sldChg>
      <pc:sldChg chg="addSp delSp modSp mod">
        <pc:chgData name="Marilyn Shrimpton" userId="ac5422bb-7c93-4874-96a3-fe2f01fc3f35" providerId="ADAL" clId="{BA75B04C-3F9A-45C8-BF7C-EAC0C4119B91}" dt="2024-11-21T10:20:16.872" v="506" actId="478"/>
        <pc:sldMkLst>
          <pc:docMk/>
          <pc:sldMk cId="1207958217" sldId="285"/>
        </pc:sldMkLst>
        <pc:spChg chg="add del mod">
          <ac:chgData name="Marilyn Shrimpton" userId="ac5422bb-7c93-4874-96a3-fe2f01fc3f35" providerId="ADAL" clId="{BA75B04C-3F9A-45C8-BF7C-EAC0C4119B91}" dt="2024-11-21T10:09:25.820" v="258" actId="478"/>
          <ac:spMkLst>
            <pc:docMk/>
            <pc:sldMk cId="1207958217" sldId="285"/>
            <ac:spMk id="2" creationId="{DB8506B1-0CC0-2B42-EA88-A134709E12CC}"/>
          </ac:spMkLst>
        </pc:spChg>
        <pc:spChg chg="add del mod">
          <ac:chgData name="Marilyn Shrimpton" userId="ac5422bb-7c93-4874-96a3-fe2f01fc3f35" providerId="ADAL" clId="{BA75B04C-3F9A-45C8-BF7C-EAC0C4119B91}" dt="2024-11-21T10:09:51.464" v="277" actId="478"/>
          <ac:spMkLst>
            <pc:docMk/>
            <pc:sldMk cId="1207958217" sldId="285"/>
            <ac:spMk id="3" creationId="{4CF54AA1-4EAC-1A1C-F1FB-38225957F4A7}"/>
          </ac:spMkLst>
        </pc:spChg>
        <pc:spChg chg="del">
          <ac:chgData name="Marilyn Shrimpton" userId="ac5422bb-7c93-4874-96a3-fe2f01fc3f35" providerId="ADAL" clId="{BA75B04C-3F9A-45C8-BF7C-EAC0C4119B91}" dt="2024-11-21T10:18:47.217" v="484" actId="478"/>
          <ac:spMkLst>
            <pc:docMk/>
            <pc:sldMk cId="1207958217" sldId="285"/>
            <ac:spMk id="4" creationId="{1B2F32DC-8D88-46FB-9781-ADFDC08F3384}"/>
          </ac:spMkLst>
        </pc:spChg>
        <pc:spChg chg="add del mod">
          <ac:chgData name="Marilyn Shrimpton" userId="ac5422bb-7c93-4874-96a3-fe2f01fc3f35" providerId="ADAL" clId="{BA75B04C-3F9A-45C8-BF7C-EAC0C4119B91}" dt="2024-11-21T10:20:16.872" v="506" actId="478"/>
          <ac:spMkLst>
            <pc:docMk/>
            <pc:sldMk cId="1207958217" sldId="285"/>
            <ac:spMk id="6" creationId="{6F75DE0F-DE80-D299-DD0E-CAC45AA7C247}"/>
          </ac:spMkLst>
        </pc:spChg>
        <pc:spChg chg="add mod">
          <ac:chgData name="Marilyn Shrimpton" userId="ac5422bb-7c93-4874-96a3-fe2f01fc3f35" providerId="ADAL" clId="{BA75B04C-3F9A-45C8-BF7C-EAC0C4119B91}" dt="2024-11-21T10:18:54.045" v="490" actId="20577"/>
          <ac:spMkLst>
            <pc:docMk/>
            <pc:sldMk cId="1207958217" sldId="285"/>
            <ac:spMk id="8" creationId="{08F7B04C-15BD-3503-9AE6-D77E3A0E9D03}"/>
          </ac:spMkLst>
        </pc:spChg>
        <pc:picChg chg="del">
          <ac:chgData name="Marilyn Shrimpton" userId="ac5422bb-7c93-4874-96a3-fe2f01fc3f35" providerId="ADAL" clId="{BA75B04C-3F9A-45C8-BF7C-EAC0C4119B91}" dt="2024-11-20T11:29:02.631" v="28" actId="478"/>
          <ac:picMkLst>
            <pc:docMk/>
            <pc:sldMk cId="1207958217" sldId="285"/>
            <ac:picMk id="3" creationId="{5A3A2982-094B-41E6-BE6A-44F4B34F9A06}"/>
          </ac:picMkLst>
        </pc:picChg>
        <pc:picChg chg="add mod">
          <ac:chgData name="Marilyn Shrimpton" userId="ac5422bb-7c93-4874-96a3-fe2f01fc3f35" providerId="ADAL" clId="{BA75B04C-3F9A-45C8-BF7C-EAC0C4119B91}" dt="2024-11-21T10:09:49.803" v="276" actId="1036"/>
          <ac:picMkLst>
            <pc:docMk/>
            <pc:sldMk cId="1207958217" sldId="285"/>
            <ac:picMk id="5" creationId="{9938ED83-B4D5-F5FA-F75C-89BA002A9440}"/>
          </ac:picMkLst>
        </pc:picChg>
        <pc:picChg chg="add mod">
          <ac:chgData name="Marilyn Shrimpton" userId="ac5422bb-7c93-4874-96a3-fe2f01fc3f35" providerId="ADAL" clId="{BA75B04C-3F9A-45C8-BF7C-EAC0C4119B91}" dt="2024-11-21T10:15:56.696" v="439"/>
          <ac:picMkLst>
            <pc:docMk/>
            <pc:sldMk cId="1207958217" sldId="285"/>
            <ac:picMk id="7" creationId="{155C9A95-2223-872A-45CC-C85939BD0DFD}"/>
          </ac:picMkLst>
        </pc:picChg>
      </pc:sldChg>
      <pc:sldChg chg="addSp delSp modSp mod">
        <pc:chgData name="Marilyn Shrimpton" userId="ac5422bb-7c93-4874-96a3-fe2f01fc3f35" providerId="ADAL" clId="{BA75B04C-3F9A-45C8-BF7C-EAC0C4119B91}" dt="2024-11-21T10:20:15.092" v="505" actId="478"/>
        <pc:sldMkLst>
          <pc:docMk/>
          <pc:sldMk cId="1432809653" sldId="286"/>
        </pc:sldMkLst>
        <pc:spChg chg="del mod">
          <ac:chgData name="Marilyn Shrimpton" userId="ac5422bb-7c93-4874-96a3-fe2f01fc3f35" providerId="ADAL" clId="{BA75B04C-3F9A-45C8-BF7C-EAC0C4119B91}" dt="2024-11-21T10:15:00.388" v="424" actId="478"/>
          <ac:spMkLst>
            <pc:docMk/>
            <pc:sldMk cId="1432809653" sldId="286"/>
            <ac:spMk id="2" creationId="{7D0EAE3E-2B2D-42D6-95ED-78CC5CA07FCB}"/>
          </ac:spMkLst>
        </pc:spChg>
        <pc:spChg chg="add del mod">
          <ac:chgData name="Marilyn Shrimpton" userId="ac5422bb-7c93-4874-96a3-fe2f01fc3f35" providerId="ADAL" clId="{BA75B04C-3F9A-45C8-BF7C-EAC0C4119B91}" dt="2024-11-21T10:07:15.075" v="207" actId="478"/>
          <ac:spMkLst>
            <pc:docMk/>
            <pc:sldMk cId="1432809653" sldId="286"/>
            <ac:spMk id="3" creationId="{3891481A-DCDA-1E10-8D42-1B576C40E7A9}"/>
          </ac:spMkLst>
        </pc:spChg>
        <pc:spChg chg="add del mod">
          <ac:chgData name="Marilyn Shrimpton" userId="ac5422bb-7c93-4874-96a3-fe2f01fc3f35" providerId="ADAL" clId="{BA75B04C-3F9A-45C8-BF7C-EAC0C4119B91}" dt="2024-11-21T10:20:15.092" v="505" actId="478"/>
          <ac:spMkLst>
            <pc:docMk/>
            <pc:sldMk cId="1432809653" sldId="286"/>
            <ac:spMk id="4" creationId="{68855588-5EF1-0B28-AE67-E2B8EF114292}"/>
          </ac:spMkLst>
        </pc:spChg>
        <pc:spChg chg="add del mod">
          <ac:chgData name="Marilyn Shrimpton" userId="ac5422bb-7c93-4874-96a3-fe2f01fc3f35" providerId="ADAL" clId="{BA75B04C-3F9A-45C8-BF7C-EAC0C4119B91}" dt="2024-11-20T11:28:14.659" v="24"/>
          <ac:spMkLst>
            <pc:docMk/>
            <pc:sldMk cId="1432809653" sldId="286"/>
            <ac:spMk id="4" creationId="{9C20C1DC-66DE-29E9-2DC9-DBEE6A28C13A}"/>
          </ac:spMkLst>
        </pc:spChg>
        <pc:spChg chg="add mod">
          <ac:chgData name="Marilyn Shrimpton" userId="ac5422bb-7c93-4874-96a3-fe2f01fc3f35" providerId="ADAL" clId="{BA75B04C-3F9A-45C8-BF7C-EAC0C4119B91}" dt="2024-11-21T10:14:55.870" v="423"/>
          <ac:spMkLst>
            <pc:docMk/>
            <pc:sldMk cId="1432809653" sldId="286"/>
            <ac:spMk id="5" creationId="{B76D3561-9BB4-465C-3287-4546485DB0AC}"/>
          </ac:spMkLst>
        </pc:spChg>
        <pc:spChg chg="add mod">
          <ac:chgData name="Marilyn Shrimpton" userId="ac5422bb-7c93-4874-96a3-fe2f01fc3f35" providerId="ADAL" clId="{BA75B04C-3F9A-45C8-BF7C-EAC0C4119B91}" dt="2024-11-21T10:15:00.388" v="424" actId="478"/>
          <ac:spMkLst>
            <pc:docMk/>
            <pc:sldMk cId="1432809653" sldId="286"/>
            <ac:spMk id="8" creationId="{482FD3C8-036D-5E1C-F30D-E2858952A72B}"/>
          </ac:spMkLst>
        </pc:spChg>
        <pc:picChg chg="add mod">
          <ac:chgData name="Marilyn Shrimpton" userId="ac5422bb-7c93-4874-96a3-fe2f01fc3f35" providerId="ADAL" clId="{BA75B04C-3F9A-45C8-BF7C-EAC0C4119B91}" dt="2024-11-21T10:15:50.142" v="437" actId="14100"/>
          <ac:picMkLst>
            <pc:docMk/>
            <pc:sldMk cId="1432809653" sldId="286"/>
            <ac:picMk id="6" creationId="{FB0BE89D-9F55-67D9-B51A-7AA09254C4DA}"/>
          </ac:picMkLst>
        </pc:picChg>
        <pc:picChg chg="del">
          <ac:chgData name="Marilyn Shrimpton" userId="ac5422bb-7c93-4874-96a3-fe2f01fc3f35" providerId="ADAL" clId="{BA75B04C-3F9A-45C8-BF7C-EAC0C4119B91}" dt="2024-11-20T11:28:08.330" v="23" actId="478"/>
          <ac:picMkLst>
            <pc:docMk/>
            <pc:sldMk cId="1432809653" sldId="286"/>
            <ac:picMk id="7" creationId="{7801A4C9-A1A1-4607-93DB-6D32799EDEE2}"/>
          </ac:picMkLst>
        </pc:picChg>
        <pc:picChg chg="add del mod">
          <ac:chgData name="Marilyn Shrimpton" userId="ac5422bb-7c93-4874-96a3-fe2f01fc3f35" providerId="ADAL" clId="{BA75B04C-3F9A-45C8-BF7C-EAC0C4119B91}" dt="2024-11-21T10:15:52.892" v="438" actId="478"/>
          <ac:picMkLst>
            <pc:docMk/>
            <pc:sldMk cId="1432809653" sldId="286"/>
            <ac:picMk id="9" creationId="{4D2CA064-EE7A-E2C2-12A4-B7136BF0854C}"/>
          </ac:picMkLst>
        </pc:picChg>
      </pc:sldChg>
      <pc:sldChg chg="addSp delSp modSp mod">
        <pc:chgData name="Marilyn Shrimpton" userId="ac5422bb-7c93-4874-96a3-fe2f01fc3f35" providerId="ADAL" clId="{BA75B04C-3F9A-45C8-BF7C-EAC0C4119B91}" dt="2024-11-21T10:20:18.611" v="507" actId="478"/>
        <pc:sldMkLst>
          <pc:docMk/>
          <pc:sldMk cId="2054436342" sldId="287"/>
        </pc:sldMkLst>
        <pc:spChg chg="del mod">
          <ac:chgData name="Marilyn Shrimpton" userId="ac5422bb-7c93-4874-96a3-fe2f01fc3f35" providerId="ADAL" clId="{BA75B04C-3F9A-45C8-BF7C-EAC0C4119B91}" dt="2024-11-21T10:15:10.160" v="426" actId="478"/>
          <ac:spMkLst>
            <pc:docMk/>
            <pc:sldMk cId="2054436342" sldId="287"/>
            <ac:spMk id="2" creationId="{7D0EAE3E-2B2D-42D6-95ED-78CC5CA07FCB}"/>
          </ac:spMkLst>
        </pc:spChg>
        <pc:spChg chg="add del mod">
          <ac:chgData name="Marilyn Shrimpton" userId="ac5422bb-7c93-4874-96a3-fe2f01fc3f35" providerId="ADAL" clId="{BA75B04C-3F9A-45C8-BF7C-EAC0C4119B91}" dt="2024-11-21T10:07:21.983" v="210" actId="478"/>
          <ac:spMkLst>
            <pc:docMk/>
            <pc:sldMk cId="2054436342" sldId="287"/>
            <ac:spMk id="3" creationId="{8EFEDF46-35F8-BC7E-C1D0-843A53E7FEE1}"/>
          </ac:spMkLst>
        </pc:spChg>
        <pc:spChg chg="add del mod">
          <ac:chgData name="Marilyn Shrimpton" userId="ac5422bb-7c93-4874-96a3-fe2f01fc3f35" providerId="ADAL" clId="{BA75B04C-3F9A-45C8-BF7C-EAC0C4119B91}" dt="2024-11-21T10:20:18.611" v="507" actId="478"/>
          <ac:spMkLst>
            <pc:docMk/>
            <pc:sldMk cId="2054436342" sldId="287"/>
            <ac:spMk id="4" creationId="{C71D62C0-FE74-55FD-78D8-00F7633CFD33}"/>
          </ac:spMkLst>
        </pc:spChg>
        <pc:spChg chg="add del mod">
          <ac:chgData name="Marilyn Shrimpton" userId="ac5422bb-7c93-4874-96a3-fe2f01fc3f35" providerId="ADAL" clId="{BA75B04C-3F9A-45C8-BF7C-EAC0C4119B91}" dt="2024-11-20T11:30:15.644" v="35"/>
          <ac:spMkLst>
            <pc:docMk/>
            <pc:sldMk cId="2054436342" sldId="287"/>
            <ac:spMk id="4" creationId="{F4077E95-BEA1-9CCD-D2FC-CAF13CAAAD5F}"/>
          </ac:spMkLst>
        </pc:spChg>
        <pc:spChg chg="add mod">
          <ac:chgData name="Marilyn Shrimpton" userId="ac5422bb-7c93-4874-96a3-fe2f01fc3f35" providerId="ADAL" clId="{BA75B04C-3F9A-45C8-BF7C-EAC0C4119B91}" dt="2024-11-21T10:15:06.189" v="425"/>
          <ac:spMkLst>
            <pc:docMk/>
            <pc:sldMk cId="2054436342" sldId="287"/>
            <ac:spMk id="5" creationId="{2FE86E76-3871-C289-4B14-A2E1510EDBC2}"/>
          </ac:spMkLst>
        </pc:spChg>
        <pc:spChg chg="add mod">
          <ac:chgData name="Marilyn Shrimpton" userId="ac5422bb-7c93-4874-96a3-fe2f01fc3f35" providerId="ADAL" clId="{BA75B04C-3F9A-45C8-BF7C-EAC0C4119B91}" dt="2024-11-21T10:15:10.160" v="426" actId="478"/>
          <ac:spMkLst>
            <pc:docMk/>
            <pc:sldMk cId="2054436342" sldId="287"/>
            <ac:spMk id="8" creationId="{4AA24CE8-5E27-AE51-5CC1-9EE748584F3D}"/>
          </ac:spMkLst>
        </pc:spChg>
        <pc:picChg chg="del">
          <ac:chgData name="Marilyn Shrimpton" userId="ac5422bb-7c93-4874-96a3-fe2f01fc3f35" providerId="ADAL" clId="{BA75B04C-3F9A-45C8-BF7C-EAC0C4119B91}" dt="2024-11-20T11:29:46.011" v="34" actId="478"/>
          <ac:picMkLst>
            <pc:docMk/>
            <pc:sldMk cId="2054436342" sldId="287"/>
            <ac:picMk id="6" creationId="{7BD90BE7-6339-41C7-88FD-3ADB7C529CF9}"/>
          </ac:picMkLst>
        </pc:picChg>
        <pc:picChg chg="add mod">
          <ac:chgData name="Marilyn Shrimpton" userId="ac5422bb-7c93-4874-96a3-fe2f01fc3f35" providerId="ADAL" clId="{BA75B04C-3F9A-45C8-BF7C-EAC0C4119B91}" dt="2024-11-21T10:16:08.797" v="442" actId="14100"/>
          <ac:picMkLst>
            <pc:docMk/>
            <pc:sldMk cId="2054436342" sldId="287"/>
            <ac:picMk id="7" creationId="{F215F944-B99F-E05C-9CAA-BAD6DEC5E19C}"/>
          </ac:picMkLst>
        </pc:picChg>
        <pc:picChg chg="add del mod">
          <ac:chgData name="Marilyn Shrimpton" userId="ac5422bb-7c93-4874-96a3-fe2f01fc3f35" providerId="ADAL" clId="{BA75B04C-3F9A-45C8-BF7C-EAC0C4119B91}" dt="2024-11-21T10:16:11.609" v="443" actId="478"/>
          <ac:picMkLst>
            <pc:docMk/>
            <pc:sldMk cId="2054436342" sldId="287"/>
            <ac:picMk id="9" creationId="{4299D919-91FD-1A4C-2C90-92EDCF9012F6}"/>
          </ac:picMkLst>
        </pc:picChg>
      </pc:sldChg>
      <pc:sldChg chg="addSp delSp modSp mod">
        <pc:chgData name="Marilyn Shrimpton" userId="ac5422bb-7c93-4874-96a3-fe2f01fc3f35" providerId="ADAL" clId="{BA75B04C-3F9A-45C8-BF7C-EAC0C4119B91}" dt="2024-11-21T10:20:20.507" v="508" actId="478"/>
        <pc:sldMkLst>
          <pc:docMk/>
          <pc:sldMk cId="1688220860" sldId="288"/>
        </pc:sldMkLst>
        <pc:spChg chg="add del mod">
          <ac:chgData name="Marilyn Shrimpton" userId="ac5422bb-7c93-4874-96a3-fe2f01fc3f35" providerId="ADAL" clId="{BA75B04C-3F9A-45C8-BF7C-EAC0C4119B91}" dt="2024-11-21T10:09:18.846" v="252" actId="478"/>
          <ac:spMkLst>
            <pc:docMk/>
            <pc:sldMk cId="1688220860" sldId="288"/>
            <ac:spMk id="2" creationId="{65447278-1CED-8E06-18E8-93A0578D5179}"/>
          </ac:spMkLst>
        </pc:spChg>
        <pc:spChg chg="del mod">
          <ac:chgData name="Marilyn Shrimpton" userId="ac5422bb-7c93-4874-96a3-fe2f01fc3f35" providerId="ADAL" clId="{BA75B04C-3F9A-45C8-BF7C-EAC0C4119B91}" dt="2024-11-21T10:18:33.950" v="482" actId="478"/>
          <ac:spMkLst>
            <pc:docMk/>
            <pc:sldMk cId="1688220860" sldId="288"/>
            <ac:spMk id="4" creationId="{1B2F32DC-8D88-46FB-9781-ADFDC08F3384}"/>
          </ac:spMkLst>
        </pc:spChg>
        <pc:spChg chg="add del mod">
          <ac:chgData name="Marilyn Shrimpton" userId="ac5422bb-7c93-4874-96a3-fe2f01fc3f35" providerId="ADAL" clId="{BA75B04C-3F9A-45C8-BF7C-EAC0C4119B91}" dt="2024-11-21T10:09:58.220" v="292" actId="478"/>
          <ac:spMkLst>
            <pc:docMk/>
            <pc:sldMk cId="1688220860" sldId="288"/>
            <ac:spMk id="5" creationId="{86086584-46D3-B935-D353-22CCBE4E9CCE}"/>
          </ac:spMkLst>
        </pc:spChg>
        <pc:spChg chg="add del mod">
          <ac:chgData name="Marilyn Shrimpton" userId="ac5422bb-7c93-4874-96a3-fe2f01fc3f35" providerId="ADAL" clId="{BA75B04C-3F9A-45C8-BF7C-EAC0C4119B91}" dt="2024-11-21T10:20:20.507" v="508" actId="478"/>
          <ac:spMkLst>
            <pc:docMk/>
            <pc:sldMk cId="1688220860" sldId="288"/>
            <ac:spMk id="6" creationId="{9DBF7AEB-D8DC-8FC6-8E21-ADF33F9F951E}"/>
          </ac:spMkLst>
        </pc:spChg>
        <pc:spChg chg="add mod">
          <ac:chgData name="Marilyn Shrimpton" userId="ac5422bb-7c93-4874-96a3-fe2f01fc3f35" providerId="ADAL" clId="{BA75B04C-3F9A-45C8-BF7C-EAC0C4119B91}" dt="2024-11-21T10:18:34.220" v="483"/>
          <ac:spMkLst>
            <pc:docMk/>
            <pc:sldMk cId="1688220860" sldId="288"/>
            <ac:spMk id="8" creationId="{DBCDE5F9-C210-9CB9-2DD4-71A88EAE9254}"/>
          </ac:spMkLst>
        </pc:spChg>
        <pc:picChg chg="add mod">
          <ac:chgData name="Marilyn Shrimpton" userId="ac5422bb-7c93-4874-96a3-fe2f01fc3f35" providerId="ADAL" clId="{BA75B04C-3F9A-45C8-BF7C-EAC0C4119B91}" dt="2024-11-21T10:09:57.068" v="291" actId="1036"/>
          <ac:picMkLst>
            <pc:docMk/>
            <pc:sldMk cId="1688220860" sldId="288"/>
            <ac:picMk id="3" creationId="{B835A93C-F54A-D4BB-8BEC-DB162D7A9269}"/>
          </ac:picMkLst>
        </pc:picChg>
        <pc:picChg chg="del">
          <ac:chgData name="Marilyn Shrimpton" userId="ac5422bb-7c93-4874-96a3-fe2f01fc3f35" providerId="ADAL" clId="{BA75B04C-3F9A-45C8-BF7C-EAC0C4119B91}" dt="2024-11-20T11:32:36.231" v="41" actId="478"/>
          <ac:picMkLst>
            <pc:docMk/>
            <pc:sldMk cId="1688220860" sldId="288"/>
            <ac:picMk id="5" creationId="{2A1E768E-17C0-444D-8D04-C5F756B06507}"/>
          </ac:picMkLst>
        </pc:picChg>
        <pc:picChg chg="add mod">
          <ac:chgData name="Marilyn Shrimpton" userId="ac5422bb-7c93-4874-96a3-fe2f01fc3f35" providerId="ADAL" clId="{BA75B04C-3F9A-45C8-BF7C-EAC0C4119B91}" dt="2024-11-21T10:16:13.446" v="444"/>
          <ac:picMkLst>
            <pc:docMk/>
            <pc:sldMk cId="1688220860" sldId="288"/>
            <ac:picMk id="7" creationId="{856FA022-A806-0B85-60E2-2628879C5363}"/>
          </ac:picMkLst>
        </pc:picChg>
      </pc:sldChg>
      <pc:sldChg chg="addSp delSp modSp mod">
        <pc:chgData name="Marilyn Shrimpton" userId="ac5422bb-7c93-4874-96a3-fe2f01fc3f35" providerId="ADAL" clId="{BA75B04C-3F9A-45C8-BF7C-EAC0C4119B91}" dt="2024-11-21T10:20:22.098" v="509" actId="478"/>
        <pc:sldMkLst>
          <pc:docMk/>
          <pc:sldMk cId="1637817363" sldId="289"/>
        </pc:sldMkLst>
        <pc:spChg chg="del mod">
          <ac:chgData name="Marilyn Shrimpton" userId="ac5422bb-7c93-4874-96a3-fe2f01fc3f35" providerId="ADAL" clId="{BA75B04C-3F9A-45C8-BF7C-EAC0C4119B91}" dt="2024-11-21T10:15:16.042" v="428" actId="478"/>
          <ac:spMkLst>
            <pc:docMk/>
            <pc:sldMk cId="1637817363" sldId="289"/>
            <ac:spMk id="2" creationId="{7D0EAE3E-2B2D-42D6-95ED-78CC5CA07FCB}"/>
          </ac:spMkLst>
        </pc:spChg>
        <pc:spChg chg="add del mod">
          <ac:chgData name="Marilyn Shrimpton" userId="ac5422bb-7c93-4874-96a3-fe2f01fc3f35" providerId="ADAL" clId="{BA75B04C-3F9A-45C8-BF7C-EAC0C4119B91}" dt="2024-11-21T10:08:18.795" v="217" actId="478"/>
          <ac:spMkLst>
            <pc:docMk/>
            <pc:sldMk cId="1637817363" sldId="289"/>
            <ac:spMk id="3" creationId="{A95DBC82-4E67-7798-0D1F-5654210F6D18}"/>
          </ac:spMkLst>
        </pc:spChg>
        <pc:spChg chg="add del mod">
          <ac:chgData name="Marilyn Shrimpton" userId="ac5422bb-7c93-4874-96a3-fe2f01fc3f35" providerId="ADAL" clId="{BA75B04C-3F9A-45C8-BF7C-EAC0C4119B91}" dt="2024-11-21T10:08:20.548" v="218" actId="478"/>
          <ac:spMkLst>
            <pc:docMk/>
            <pc:sldMk cId="1637817363" sldId="289"/>
            <ac:spMk id="4" creationId="{5E8BD824-2CA5-6214-6365-C3AC2C4EB4BC}"/>
          </ac:spMkLst>
        </pc:spChg>
        <pc:spChg chg="add del mod">
          <ac:chgData name="Marilyn Shrimpton" userId="ac5422bb-7c93-4874-96a3-fe2f01fc3f35" providerId="ADAL" clId="{BA75B04C-3F9A-45C8-BF7C-EAC0C4119B91}" dt="2024-11-21T10:08:02.394" v="213"/>
          <ac:spMkLst>
            <pc:docMk/>
            <pc:sldMk cId="1637817363" sldId="289"/>
            <ac:spMk id="6" creationId="{A11B277B-11E0-475C-C217-5AB2BFC34401}"/>
          </ac:spMkLst>
        </pc:spChg>
        <pc:spChg chg="add del mod">
          <ac:chgData name="Marilyn Shrimpton" userId="ac5422bb-7c93-4874-96a3-fe2f01fc3f35" providerId="ADAL" clId="{BA75B04C-3F9A-45C8-BF7C-EAC0C4119B91}" dt="2024-11-21T10:20:22.098" v="509" actId="478"/>
          <ac:spMkLst>
            <pc:docMk/>
            <pc:sldMk cId="1637817363" sldId="289"/>
            <ac:spMk id="10" creationId="{D77757E2-AF92-BAB3-30C0-BBF448C74B79}"/>
          </ac:spMkLst>
        </pc:spChg>
        <pc:spChg chg="add mod">
          <ac:chgData name="Marilyn Shrimpton" userId="ac5422bb-7c93-4874-96a3-fe2f01fc3f35" providerId="ADAL" clId="{BA75B04C-3F9A-45C8-BF7C-EAC0C4119B91}" dt="2024-11-21T10:15:14.186" v="427"/>
          <ac:spMkLst>
            <pc:docMk/>
            <pc:sldMk cId="1637817363" sldId="289"/>
            <ac:spMk id="11" creationId="{FC9E5829-8D75-A9A2-1F0F-E766C16347D7}"/>
          </ac:spMkLst>
        </pc:spChg>
        <pc:spChg chg="add mod">
          <ac:chgData name="Marilyn Shrimpton" userId="ac5422bb-7c93-4874-96a3-fe2f01fc3f35" providerId="ADAL" clId="{BA75B04C-3F9A-45C8-BF7C-EAC0C4119B91}" dt="2024-11-21T10:15:16.042" v="428" actId="478"/>
          <ac:spMkLst>
            <pc:docMk/>
            <pc:sldMk cId="1637817363" sldId="289"/>
            <ac:spMk id="13" creationId="{AF9C1E28-ADF6-02A9-95D8-50F2F3A7BBE2}"/>
          </ac:spMkLst>
        </pc:spChg>
        <pc:picChg chg="del">
          <ac:chgData name="Marilyn Shrimpton" userId="ac5422bb-7c93-4874-96a3-fe2f01fc3f35" providerId="ADAL" clId="{BA75B04C-3F9A-45C8-BF7C-EAC0C4119B91}" dt="2024-11-21T10:07:57.592" v="212" actId="478"/>
          <ac:picMkLst>
            <pc:docMk/>
            <pc:sldMk cId="1637817363" sldId="289"/>
            <ac:picMk id="7" creationId="{74E0F1CD-414A-4D2C-ADB3-EAA34061C17B}"/>
          </ac:picMkLst>
        </pc:picChg>
        <pc:picChg chg="add mod modCrop">
          <ac:chgData name="Marilyn Shrimpton" userId="ac5422bb-7c93-4874-96a3-fe2f01fc3f35" providerId="ADAL" clId="{BA75B04C-3F9A-45C8-BF7C-EAC0C4119B91}" dt="2024-11-21T10:16:33.002" v="448" actId="732"/>
          <ac:picMkLst>
            <pc:docMk/>
            <pc:sldMk cId="1637817363" sldId="289"/>
            <ac:picMk id="9" creationId="{23F1D909-172D-1626-40D1-CFDB2C5A8158}"/>
          </ac:picMkLst>
        </pc:picChg>
        <pc:picChg chg="add del mod">
          <ac:chgData name="Marilyn Shrimpton" userId="ac5422bb-7c93-4874-96a3-fe2f01fc3f35" providerId="ADAL" clId="{BA75B04C-3F9A-45C8-BF7C-EAC0C4119B91}" dt="2024-11-21T10:16:35.092" v="449" actId="478"/>
          <ac:picMkLst>
            <pc:docMk/>
            <pc:sldMk cId="1637817363" sldId="289"/>
            <ac:picMk id="14" creationId="{4B3BA37B-6191-A1DD-4213-DD3029A7E942}"/>
          </ac:picMkLst>
        </pc:picChg>
      </pc:sldChg>
      <pc:sldChg chg="addSp delSp modSp mod">
        <pc:chgData name="Marilyn Shrimpton" userId="ac5422bb-7c93-4874-96a3-fe2f01fc3f35" providerId="ADAL" clId="{BA75B04C-3F9A-45C8-BF7C-EAC0C4119B91}" dt="2024-11-21T10:20:23.241" v="510" actId="478"/>
        <pc:sldMkLst>
          <pc:docMk/>
          <pc:sldMk cId="1559269009" sldId="290"/>
        </pc:sldMkLst>
        <pc:spChg chg="add del mod">
          <ac:chgData name="Marilyn Shrimpton" userId="ac5422bb-7c93-4874-96a3-fe2f01fc3f35" providerId="ADAL" clId="{BA75B04C-3F9A-45C8-BF7C-EAC0C4119B91}" dt="2024-11-21T10:06:08.857" v="173" actId="478"/>
          <ac:spMkLst>
            <pc:docMk/>
            <pc:sldMk cId="1559269009" sldId="290"/>
            <ac:spMk id="2" creationId="{862B3319-1BD5-B4CC-4A62-AC1F6B086FD8}"/>
          </ac:spMkLst>
        </pc:spChg>
        <pc:spChg chg="del mod">
          <ac:chgData name="Marilyn Shrimpton" userId="ac5422bb-7c93-4874-96a3-fe2f01fc3f35" providerId="ADAL" clId="{BA75B04C-3F9A-45C8-BF7C-EAC0C4119B91}" dt="2024-11-21T10:19:25.864" v="495" actId="478"/>
          <ac:spMkLst>
            <pc:docMk/>
            <pc:sldMk cId="1559269009" sldId="290"/>
            <ac:spMk id="4" creationId="{1B2F32DC-8D88-46FB-9781-ADFDC08F3384}"/>
          </ac:spMkLst>
        </pc:spChg>
        <pc:spChg chg="add mod">
          <ac:chgData name="Marilyn Shrimpton" userId="ac5422bb-7c93-4874-96a3-fe2f01fc3f35" providerId="ADAL" clId="{BA75B04C-3F9A-45C8-BF7C-EAC0C4119B91}" dt="2024-11-21T10:09:08.872" v="244"/>
          <ac:spMkLst>
            <pc:docMk/>
            <pc:sldMk cId="1559269009" sldId="290"/>
            <ac:spMk id="7" creationId="{0FD88038-2C83-B135-4162-F969A55FE727}"/>
          </ac:spMkLst>
        </pc:spChg>
        <pc:spChg chg="add del mod">
          <ac:chgData name="Marilyn Shrimpton" userId="ac5422bb-7c93-4874-96a3-fe2f01fc3f35" providerId="ADAL" clId="{BA75B04C-3F9A-45C8-BF7C-EAC0C4119B91}" dt="2024-11-21T10:10:11.404" v="303" actId="478"/>
          <ac:spMkLst>
            <pc:docMk/>
            <pc:sldMk cId="1559269009" sldId="290"/>
            <ac:spMk id="8" creationId="{61C4A35A-CACA-A19C-AC90-E79C0882A4DB}"/>
          </ac:spMkLst>
        </pc:spChg>
        <pc:spChg chg="add del mod">
          <ac:chgData name="Marilyn Shrimpton" userId="ac5422bb-7c93-4874-96a3-fe2f01fc3f35" providerId="ADAL" clId="{BA75B04C-3F9A-45C8-BF7C-EAC0C4119B91}" dt="2024-11-21T10:20:23.241" v="510" actId="478"/>
          <ac:spMkLst>
            <pc:docMk/>
            <pc:sldMk cId="1559269009" sldId="290"/>
            <ac:spMk id="9" creationId="{0F53F1FF-07CE-56C1-6A6C-678C6562248A}"/>
          </ac:spMkLst>
        </pc:spChg>
        <pc:spChg chg="add mod">
          <ac:chgData name="Marilyn Shrimpton" userId="ac5422bb-7c93-4874-96a3-fe2f01fc3f35" providerId="ADAL" clId="{BA75B04C-3F9A-45C8-BF7C-EAC0C4119B91}" dt="2024-11-21T10:19:58.989" v="502" actId="20577"/>
          <ac:spMkLst>
            <pc:docMk/>
            <pc:sldMk cId="1559269009" sldId="290"/>
            <ac:spMk id="11" creationId="{614212E2-ACB0-57FB-C6DB-01DBFF8FF97A}"/>
          </ac:spMkLst>
        </pc:spChg>
        <pc:picChg chg="del">
          <ac:chgData name="Marilyn Shrimpton" userId="ac5422bb-7c93-4874-96a3-fe2f01fc3f35" providerId="ADAL" clId="{BA75B04C-3F9A-45C8-BF7C-EAC0C4119B91}" dt="2024-11-21T10:05:53.106" v="167" actId="478"/>
          <ac:picMkLst>
            <pc:docMk/>
            <pc:sldMk cId="1559269009" sldId="290"/>
            <ac:picMk id="3" creationId="{22A8F897-F29D-41EA-A5D0-63B580376E66}"/>
          </ac:picMkLst>
        </pc:picChg>
        <pc:picChg chg="add mod modCrop">
          <ac:chgData name="Marilyn Shrimpton" userId="ac5422bb-7c93-4874-96a3-fe2f01fc3f35" providerId="ADAL" clId="{BA75B04C-3F9A-45C8-BF7C-EAC0C4119B91}" dt="2024-11-21T10:16:48.981" v="452" actId="732"/>
          <ac:picMkLst>
            <pc:docMk/>
            <pc:sldMk cId="1559269009" sldId="290"/>
            <ac:picMk id="6" creationId="{E0ECCBB7-D5F2-0E94-B587-0278B5654424}"/>
          </ac:picMkLst>
        </pc:picChg>
        <pc:picChg chg="add del mod">
          <ac:chgData name="Marilyn Shrimpton" userId="ac5422bb-7c93-4874-96a3-fe2f01fc3f35" providerId="ADAL" clId="{BA75B04C-3F9A-45C8-BF7C-EAC0C4119B91}" dt="2024-11-21T10:16:51.273" v="453" actId="478"/>
          <ac:picMkLst>
            <pc:docMk/>
            <pc:sldMk cId="1559269009" sldId="290"/>
            <ac:picMk id="10" creationId="{B79A6AD6-977B-0298-1BDC-0E758BDFC737}"/>
          </ac:picMkLst>
        </pc:picChg>
      </pc:sldChg>
      <pc:sldChg chg="addSp delSp modSp mod">
        <pc:chgData name="Marilyn Shrimpton" userId="ac5422bb-7c93-4874-96a3-fe2f01fc3f35" providerId="ADAL" clId="{BA75B04C-3F9A-45C8-BF7C-EAC0C4119B91}" dt="2024-11-21T10:20:24.659" v="511" actId="478"/>
        <pc:sldMkLst>
          <pc:docMk/>
          <pc:sldMk cId="1384103751" sldId="291"/>
        </pc:sldMkLst>
        <pc:spChg chg="del mod">
          <ac:chgData name="Marilyn Shrimpton" userId="ac5422bb-7c93-4874-96a3-fe2f01fc3f35" providerId="ADAL" clId="{BA75B04C-3F9A-45C8-BF7C-EAC0C4119B91}" dt="2024-11-21T10:15:20.797" v="430" actId="478"/>
          <ac:spMkLst>
            <pc:docMk/>
            <pc:sldMk cId="1384103751" sldId="291"/>
            <ac:spMk id="2" creationId="{7D0EAE3E-2B2D-42D6-95ED-78CC5CA07FCB}"/>
          </ac:spMkLst>
        </pc:spChg>
        <pc:spChg chg="add del mod">
          <ac:chgData name="Marilyn Shrimpton" userId="ac5422bb-7c93-4874-96a3-fe2f01fc3f35" providerId="ADAL" clId="{BA75B04C-3F9A-45C8-BF7C-EAC0C4119B91}" dt="2024-11-21T10:08:28.764" v="222" actId="478"/>
          <ac:spMkLst>
            <pc:docMk/>
            <pc:sldMk cId="1384103751" sldId="291"/>
            <ac:spMk id="3" creationId="{ECED2555-07BA-76AB-1AAC-B96C89C8BCD5}"/>
          </ac:spMkLst>
        </pc:spChg>
        <pc:spChg chg="add del mod">
          <ac:chgData name="Marilyn Shrimpton" userId="ac5422bb-7c93-4874-96a3-fe2f01fc3f35" providerId="ADAL" clId="{BA75B04C-3F9A-45C8-BF7C-EAC0C4119B91}" dt="2024-11-21T10:20:24.659" v="511" actId="478"/>
          <ac:spMkLst>
            <pc:docMk/>
            <pc:sldMk cId="1384103751" sldId="291"/>
            <ac:spMk id="4" creationId="{996D75A6-18FA-A2BC-46D9-7B5AE237DDBF}"/>
          </ac:spMkLst>
        </pc:spChg>
        <pc:spChg chg="add del mod">
          <ac:chgData name="Marilyn Shrimpton" userId="ac5422bb-7c93-4874-96a3-fe2f01fc3f35" providerId="ADAL" clId="{BA75B04C-3F9A-45C8-BF7C-EAC0C4119B91}" dt="2024-11-20T11:34:40.913" v="78"/>
          <ac:spMkLst>
            <pc:docMk/>
            <pc:sldMk cId="1384103751" sldId="291"/>
            <ac:spMk id="4" creationId="{E9D4E60D-CEE3-8010-AAF3-7D45B0CF6E56}"/>
          </ac:spMkLst>
        </pc:spChg>
        <pc:spChg chg="add mod">
          <ac:chgData name="Marilyn Shrimpton" userId="ac5422bb-7c93-4874-96a3-fe2f01fc3f35" providerId="ADAL" clId="{BA75B04C-3F9A-45C8-BF7C-EAC0C4119B91}" dt="2024-11-21T10:15:18.468" v="429"/>
          <ac:spMkLst>
            <pc:docMk/>
            <pc:sldMk cId="1384103751" sldId="291"/>
            <ac:spMk id="5" creationId="{55AEE0E3-5BDC-9A71-D937-268DDADFE66B}"/>
          </ac:spMkLst>
        </pc:spChg>
        <pc:spChg chg="add mod">
          <ac:chgData name="Marilyn Shrimpton" userId="ac5422bb-7c93-4874-96a3-fe2f01fc3f35" providerId="ADAL" clId="{BA75B04C-3F9A-45C8-BF7C-EAC0C4119B91}" dt="2024-11-21T10:15:20.797" v="430" actId="478"/>
          <ac:spMkLst>
            <pc:docMk/>
            <pc:sldMk cId="1384103751" sldId="291"/>
            <ac:spMk id="8" creationId="{A0FEF584-9B28-5B55-BC9D-2A9A1153EE0C}"/>
          </ac:spMkLst>
        </pc:spChg>
        <pc:picChg chg="add mod">
          <ac:chgData name="Marilyn Shrimpton" userId="ac5422bb-7c93-4874-96a3-fe2f01fc3f35" providerId="ADAL" clId="{BA75B04C-3F9A-45C8-BF7C-EAC0C4119B91}" dt="2024-11-21T10:16:58.642" v="456" actId="14100"/>
          <ac:picMkLst>
            <pc:docMk/>
            <pc:sldMk cId="1384103751" sldId="291"/>
            <ac:picMk id="6" creationId="{40D2DA7D-F209-F235-B907-6D478A75D645}"/>
          </ac:picMkLst>
        </pc:picChg>
        <pc:picChg chg="del">
          <ac:chgData name="Marilyn Shrimpton" userId="ac5422bb-7c93-4874-96a3-fe2f01fc3f35" providerId="ADAL" clId="{BA75B04C-3F9A-45C8-BF7C-EAC0C4119B91}" dt="2024-11-20T11:34:28.328" v="77" actId="478"/>
          <ac:picMkLst>
            <pc:docMk/>
            <pc:sldMk cId="1384103751" sldId="291"/>
            <ac:picMk id="7" creationId="{74E0F1CD-414A-4D2C-ADB3-EAA34061C17B}"/>
          </ac:picMkLst>
        </pc:picChg>
        <pc:picChg chg="add del mod">
          <ac:chgData name="Marilyn Shrimpton" userId="ac5422bb-7c93-4874-96a3-fe2f01fc3f35" providerId="ADAL" clId="{BA75B04C-3F9A-45C8-BF7C-EAC0C4119B91}" dt="2024-11-21T10:17:00.886" v="457" actId="478"/>
          <ac:picMkLst>
            <pc:docMk/>
            <pc:sldMk cId="1384103751" sldId="291"/>
            <ac:picMk id="9" creationId="{5A6D6066-39D2-0D04-D5E3-1231D7B15E6A}"/>
          </ac:picMkLst>
        </pc:picChg>
      </pc:sldChg>
      <pc:sldChg chg="addSp delSp modSp mod">
        <pc:chgData name="Marilyn Shrimpton" userId="ac5422bb-7c93-4874-96a3-fe2f01fc3f35" providerId="ADAL" clId="{BA75B04C-3F9A-45C8-BF7C-EAC0C4119B91}" dt="2024-11-21T10:20:25.902" v="512" actId="478"/>
        <pc:sldMkLst>
          <pc:docMk/>
          <pc:sldMk cId="418139316" sldId="292"/>
        </pc:sldMkLst>
        <pc:spChg chg="add del mod">
          <ac:chgData name="Marilyn Shrimpton" userId="ac5422bb-7c93-4874-96a3-fe2f01fc3f35" providerId="ADAL" clId="{BA75B04C-3F9A-45C8-BF7C-EAC0C4119B91}" dt="2024-11-21T10:03:06.735" v="166" actId="478"/>
          <ac:spMkLst>
            <pc:docMk/>
            <pc:sldMk cId="418139316" sldId="292"/>
            <ac:spMk id="2" creationId="{16E4B660-D74B-040A-8B8A-E5064D49FE8F}"/>
          </ac:spMkLst>
        </pc:spChg>
        <pc:spChg chg="del mod">
          <ac:chgData name="Marilyn Shrimpton" userId="ac5422bb-7c93-4874-96a3-fe2f01fc3f35" providerId="ADAL" clId="{BA75B04C-3F9A-45C8-BF7C-EAC0C4119B91}" dt="2024-11-21T10:19:03.857" v="491" actId="478"/>
          <ac:spMkLst>
            <pc:docMk/>
            <pc:sldMk cId="418139316" sldId="292"/>
            <ac:spMk id="4" creationId="{1B2F32DC-8D88-46FB-9781-ADFDC08F3384}"/>
          </ac:spMkLst>
        </pc:spChg>
        <pc:spChg chg="add del mod">
          <ac:chgData name="Marilyn Shrimpton" userId="ac5422bb-7c93-4874-96a3-fe2f01fc3f35" providerId="ADAL" clId="{BA75B04C-3F9A-45C8-BF7C-EAC0C4119B91}" dt="2024-11-21T10:09:06.531" v="243" actId="478"/>
          <ac:spMkLst>
            <pc:docMk/>
            <pc:sldMk cId="418139316" sldId="292"/>
            <ac:spMk id="6" creationId="{EAE639EE-8C4D-7235-60BC-E595E2335824}"/>
          </ac:spMkLst>
        </pc:spChg>
        <pc:spChg chg="add del mod">
          <ac:chgData name="Marilyn Shrimpton" userId="ac5422bb-7c93-4874-96a3-fe2f01fc3f35" providerId="ADAL" clId="{BA75B04C-3F9A-45C8-BF7C-EAC0C4119B91}" dt="2024-11-21T10:10:19.294" v="319" actId="478"/>
          <ac:spMkLst>
            <pc:docMk/>
            <pc:sldMk cId="418139316" sldId="292"/>
            <ac:spMk id="7" creationId="{AB5B4520-AF3E-9F3F-E492-03C0CFDC0CD4}"/>
          </ac:spMkLst>
        </pc:spChg>
        <pc:spChg chg="add del mod">
          <ac:chgData name="Marilyn Shrimpton" userId="ac5422bb-7c93-4874-96a3-fe2f01fc3f35" providerId="ADAL" clId="{BA75B04C-3F9A-45C8-BF7C-EAC0C4119B91}" dt="2024-11-21T10:20:25.902" v="512" actId="478"/>
          <ac:spMkLst>
            <pc:docMk/>
            <pc:sldMk cId="418139316" sldId="292"/>
            <ac:spMk id="8" creationId="{7EF5FA5A-6ED3-24F8-399A-7FA3001535E9}"/>
          </ac:spMkLst>
        </pc:spChg>
        <pc:spChg chg="add mod">
          <ac:chgData name="Marilyn Shrimpton" userId="ac5422bb-7c93-4874-96a3-fe2f01fc3f35" providerId="ADAL" clId="{BA75B04C-3F9A-45C8-BF7C-EAC0C4119B91}" dt="2024-11-21T10:19:04.042" v="492"/>
          <ac:spMkLst>
            <pc:docMk/>
            <pc:sldMk cId="418139316" sldId="292"/>
            <ac:spMk id="10" creationId="{5748140E-EA51-17B3-B402-85F7EC71DEDB}"/>
          </ac:spMkLst>
        </pc:spChg>
        <pc:picChg chg="del">
          <ac:chgData name="Marilyn Shrimpton" userId="ac5422bb-7c93-4874-96a3-fe2f01fc3f35" providerId="ADAL" clId="{BA75B04C-3F9A-45C8-BF7C-EAC0C4119B91}" dt="2024-11-20T11:37:29.413" v="101" actId="478"/>
          <ac:picMkLst>
            <pc:docMk/>
            <pc:sldMk cId="418139316" sldId="292"/>
            <ac:picMk id="3" creationId="{22A8F897-F29D-41EA-A5D0-63B580376E66}"/>
          </ac:picMkLst>
        </pc:picChg>
        <pc:picChg chg="add mod">
          <ac:chgData name="Marilyn Shrimpton" userId="ac5422bb-7c93-4874-96a3-fe2f01fc3f35" providerId="ADAL" clId="{BA75B04C-3F9A-45C8-BF7C-EAC0C4119B91}" dt="2024-11-21T10:17:08.147" v="460" actId="14100"/>
          <ac:picMkLst>
            <pc:docMk/>
            <pc:sldMk cId="418139316" sldId="292"/>
            <ac:picMk id="5" creationId="{25700043-C562-80F5-423F-81DAE1C3817B}"/>
          </ac:picMkLst>
        </pc:picChg>
        <pc:picChg chg="add del mod">
          <ac:chgData name="Marilyn Shrimpton" userId="ac5422bb-7c93-4874-96a3-fe2f01fc3f35" providerId="ADAL" clId="{BA75B04C-3F9A-45C8-BF7C-EAC0C4119B91}" dt="2024-11-21T10:17:09.753" v="461" actId="478"/>
          <ac:picMkLst>
            <pc:docMk/>
            <pc:sldMk cId="418139316" sldId="292"/>
            <ac:picMk id="9" creationId="{6D4A3B44-508E-B0BF-54E6-E63160EEE63C}"/>
          </ac:picMkLst>
        </pc:picChg>
      </pc:sldChg>
      <pc:sldChg chg="addSp delSp modSp mod">
        <pc:chgData name="Marilyn Shrimpton" userId="ac5422bb-7c93-4874-96a3-fe2f01fc3f35" providerId="ADAL" clId="{BA75B04C-3F9A-45C8-BF7C-EAC0C4119B91}" dt="2024-11-21T10:20:27.175" v="513" actId="478"/>
        <pc:sldMkLst>
          <pc:docMk/>
          <pc:sldMk cId="2044139168" sldId="293"/>
        </pc:sldMkLst>
        <pc:spChg chg="del mod">
          <ac:chgData name="Marilyn Shrimpton" userId="ac5422bb-7c93-4874-96a3-fe2f01fc3f35" providerId="ADAL" clId="{BA75B04C-3F9A-45C8-BF7C-EAC0C4119B91}" dt="2024-11-21T10:15:26.878" v="432" actId="478"/>
          <ac:spMkLst>
            <pc:docMk/>
            <pc:sldMk cId="2044139168" sldId="293"/>
            <ac:spMk id="2" creationId="{7D0EAE3E-2B2D-42D6-95ED-78CC5CA07FCB}"/>
          </ac:spMkLst>
        </pc:spChg>
        <pc:spChg chg="add del mod">
          <ac:chgData name="Marilyn Shrimpton" userId="ac5422bb-7c93-4874-96a3-fe2f01fc3f35" providerId="ADAL" clId="{BA75B04C-3F9A-45C8-BF7C-EAC0C4119B91}" dt="2024-11-21T10:08:35.906" v="225" actId="478"/>
          <ac:spMkLst>
            <pc:docMk/>
            <pc:sldMk cId="2044139168" sldId="293"/>
            <ac:spMk id="3" creationId="{2FEECC8E-9022-C977-FBC7-231001495F49}"/>
          </ac:spMkLst>
        </pc:spChg>
        <pc:spChg chg="add del mod">
          <ac:chgData name="Marilyn Shrimpton" userId="ac5422bb-7c93-4874-96a3-fe2f01fc3f35" providerId="ADAL" clId="{BA75B04C-3F9A-45C8-BF7C-EAC0C4119B91}" dt="2024-11-20T11:37:54.162" v="104" actId="478"/>
          <ac:spMkLst>
            <pc:docMk/>
            <pc:sldMk cId="2044139168" sldId="293"/>
            <ac:spMk id="3" creationId="{44D635F5-FB00-A69D-2D9B-73151E503BB9}"/>
          </ac:spMkLst>
        </pc:spChg>
        <pc:spChg chg="add del mod">
          <ac:chgData name="Marilyn Shrimpton" userId="ac5422bb-7c93-4874-96a3-fe2f01fc3f35" providerId="ADAL" clId="{BA75B04C-3F9A-45C8-BF7C-EAC0C4119B91}" dt="2024-11-21T10:20:27.175" v="513" actId="478"/>
          <ac:spMkLst>
            <pc:docMk/>
            <pc:sldMk cId="2044139168" sldId="293"/>
            <ac:spMk id="4" creationId="{62D7B52C-68BD-4226-3784-11DAABC64BD3}"/>
          </ac:spMkLst>
        </pc:spChg>
        <pc:spChg chg="add mod">
          <ac:chgData name="Marilyn Shrimpton" userId="ac5422bb-7c93-4874-96a3-fe2f01fc3f35" providerId="ADAL" clId="{BA75B04C-3F9A-45C8-BF7C-EAC0C4119B91}" dt="2024-11-21T10:15:23.383" v="431"/>
          <ac:spMkLst>
            <pc:docMk/>
            <pc:sldMk cId="2044139168" sldId="293"/>
            <ac:spMk id="5" creationId="{A0F14E63-AFCF-501B-DFC6-9EB70D4C263D}"/>
          </ac:spMkLst>
        </pc:spChg>
        <pc:spChg chg="add del mod">
          <ac:chgData name="Marilyn Shrimpton" userId="ac5422bb-7c93-4874-96a3-fe2f01fc3f35" providerId="ADAL" clId="{BA75B04C-3F9A-45C8-BF7C-EAC0C4119B91}" dt="2024-11-20T11:38:03.874" v="105"/>
          <ac:spMkLst>
            <pc:docMk/>
            <pc:sldMk cId="2044139168" sldId="293"/>
            <ac:spMk id="5" creationId="{A96D0FE8-45E4-7AAF-3E41-79B3885EC288}"/>
          </ac:spMkLst>
        </pc:spChg>
        <pc:spChg chg="add mod">
          <ac:chgData name="Marilyn Shrimpton" userId="ac5422bb-7c93-4874-96a3-fe2f01fc3f35" providerId="ADAL" clId="{BA75B04C-3F9A-45C8-BF7C-EAC0C4119B91}" dt="2024-11-21T10:15:26.878" v="432" actId="478"/>
          <ac:spMkLst>
            <pc:docMk/>
            <pc:sldMk cId="2044139168" sldId="293"/>
            <ac:spMk id="7" creationId="{D798F8A6-3BCA-82A4-98E7-1B4A06C671F6}"/>
          </ac:spMkLst>
        </pc:spChg>
        <pc:picChg chg="del">
          <ac:chgData name="Marilyn Shrimpton" userId="ac5422bb-7c93-4874-96a3-fe2f01fc3f35" providerId="ADAL" clId="{BA75B04C-3F9A-45C8-BF7C-EAC0C4119B91}" dt="2024-11-20T11:37:51.301" v="102" actId="478"/>
          <ac:picMkLst>
            <pc:docMk/>
            <pc:sldMk cId="2044139168" sldId="293"/>
            <ac:picMk id="7" creationId="{74E0F1CD-414A-4D2C-ADB3-EAA34061C17B}"/>
          </ac:picMkLst>
        </pc:picChg>
        <pc:picChg chg="add mod">
          <ac:chgData name="Marilyn Shrimpton" userId="ac5422bb-7c93-4874-96a3-fe2f01fc3f35" providerId="ADAL" clId="{BA75B04C-3F9A-45C8-BF7C-EAC0C4119B91}" dt="2024-11-21T10:17:17.194" v="464" actId="14100"/>
          <ac:picMkLst>
            <pc:docMk/>
            <pc:sldMk cId="2044139168" sldId="293"/>
            <ac:picMk id="8" creationId="{F306259F-0B73-F17C-D7AF-0BAB5F96D28E}"/>
          </ac:picMkLst>
        </pc:picChg>
        <pc:picChg chg="add del mod">
          <ac:chgData name="Marilyn Shrimpton" userId="ac5422bb-7c93-4874-96a3-fe2f01fc3f35" providerId="ADAL" clId="{BA75B04C-3F9A-45C8-BF7C-EAC0C4119B91}" dt="2024-11-21T10:17:19.385" v="465" actId="478"/>
          <ac:picMkLst>
            <pc:docMk/>
            <pc:sldMk cId="2044139168" sldId="293"/>
            <ac:picMk id="9" creationId="{3286120F-EF75-B3A6-FE1C-87FBB98F6E8B}"/>
          </ac:picMkLst>
        </pc:picChg>
      </pc:sldChg>
      <pc:sldChg chg="addSp delSp modSp mod">
        <pc:chgData name="Marilyn Shrimpton" userId="ac5422bb-7c93-4874-96a3-fe2f01fc3f35" providerId="ADAL" clId="{BA75B04C-3F9A-45C8-BF7C-EAC0C4119B91}" dt="2024-11-21T10:20:28.524" v="514" actId="478"/>
        <pc:sldMkLst>
          <pc:docMk/>
          <pc:sldMk cId="554606269" sldId="294"/>
        </pc:sldMkLst>
        <pc:spChg chg="add del mod">
          <ac:chgData name="Marilyn Shrimpton" userId="ac5422bb-7c93-4874-96a3-fe2f01fc3f35" providerId="ADAL" clId="{BA75B04C-3F9A-45C8-BF7C-EAC0C4119B91}" dt="2024-11-21T10:08:59.411" v="241" actId="478"/>
          <ac:spMkLst>
            <pc:docMk/>
            <pc:sldMk cId="554606269" sldId="294"/>
            <ac:spMk id="2" creationId="{9305F13A-61D3-757B-69CA-D86FB991BDE3}"/>
          </ac:spMkLst>
        </pc:spChg>
        <pc:spChg chg="add del mod">
          <ac:chgData name="Marilyn Shrimpton" userId="ac5422bb-7c93-4874-96a3-fe2f01fc3f35" providerId="ADAL" clId="{BA75B04C-3F9A-45C8-BF7C-EAC0C4119B91}" dt="2024-11-20T11:39:26.204" v="111" actId="478"/>
          <ac:spMkLst>
            <pc:docMk/>
            <pc:sldMk cId="554606269" sldId="294"/>
            <ac:spMk id="2" creationId="{E74D0064-C23A-BE27-C98A-88F0E8830000}"/>
          </ac:spMkLst>
        </pc:spChg>
        <pc:spChg chg="add del mod">
          <ac:chgData name="Marilyn Shrimpton" userId="ac5422bb-7c93-4874-96a3-fe2f01fc3f35" providerId="ADAL" clId="{BA75B04C-3F9A-45C8-BF7C-EAC0C4119B91}" dt="2024-11-21T10:10:28.294" v="324" actId="478"/>
          <ac:spMkLst>
            <pc:docMk/>
            <pc:sldMk cId="554606269" sldId="294"/>
            <ac:spMk id="3" creationId="{B008FA7E-C339-3FC4-83E4-0E008D8F23F6}"/>
          </ac:spMkLst>
        </pc:spChg>
        <pc:spChg chg="del mod">
          <ac:chgData name="Marilyn Shrimpton" userId="ac5422bb-7c93-4874-96a3-fe2f01fc3f35" providerId="ADAL" clId="{BA75B04C-3F9A-45C8-BF7C-EAC0C4119B91}" dt="2024-11-21T10:19:36.405" v="500" actId="478"/>
          <ac:spMkLst>
            <pc:docMk/>
            <pc:sldMk cId="554606269" sldId="294"/>
            <ac:spMk id="4" creationId="{1B2F32DC-8D88-46FB-9781-ADFDC08F3384}"/>
          </ac:spMkLst>
        </pc:spChg>
        <pc:spChg chg="add mod">
          <ac:chgData name="Marilyn Shrimpton" userId="ac5422bb-7c93-4874-96a3-fe2f01fc3f35" providerId="ADAL" clId="{BA75B04C-3F9A-45C8-BF7C-EAC0C4119B91}" dt="2024-11-21T10:10:33.215" v="325"/>
          <ac:spMkLst>
            <pc:docMk/>
            <pc:sldMk cId="554606269" sldId="294"/>
            <ac:spMk id="5" creationId="{23A7FF17-A36F-0CB5-F51F-C7AD39BE3AB0}"/>
          </ac:spMkLst>
        </pc:spChg>
        <pc:spChg chg="add del mod">
          <ac:chgData name="Marilyn Shrimpton" userId="ac5422bb-7c93-4874-96a3-fe2f01fc3f35" providerId="ADAL" clId="{BA75B04C-3F9A-45C8-BF7C-EAC0C4119B91}" dt="2024-11-21T10:20:28.524" v="514" actId="478"/>
          <ac:spMkLst>
            <pc:docMk/>
            <pc:sldMk cId="554606269" sldId="294"/>
            <ac:spMk id="7" creationId="{4642711F-654D-F1FB-1001-B2AA71127781}"/>
          </ac:spMkLst>
        </pc:spChg>
        <pc:spChg chg="add mod">
          <ac:chgData name="Marilyn Shrimpton" userId="ac5422bb-7c93-4874-96a3-fe2f01fc3f35" providerId="ADAL" clId="{BA75B04C-3F9A-45C8-BF7C-EAC0C4119B91}" dt="2024-11-21T10:20:03.207" v="503" actId="20577"/>
          <ac:spMkLst>
            <pc:docMk/>
            <pc:sldMk cId="554606269" sldId="294"/>
            <ac:spMk id="9" creationId="{7CF0E0E3-0E08-BCA8-9599-26618C9855B8}"/>
          </ac:spMkLst>
        </pc:spChg>
        <pc:picChg chg="del">
          <ac:chgData name="Marilyn Shrimpton" userId="ac5422bb-7c93-4874-96a3-fe2f01fc3f35" providerId="ADAL" clId="{BA75B04C-3F9A-45C8-BF7C-EAC0C4119B91}" dt="2024-11-20T11:39:26.705" v="112" actId="478"/>
          <ac:picMkLst>
            <pc:docMk/>
            <pc:sldMk cId="554606269" sldId="294"/>
            <ac:picMk id="3" creationId="{22A8F897-F29D-41EA-A5D0-63B580376E66}"/>
          </ac:picMkLst>
        </pc:picChg>
        <pc:picChg chg="add mod">
          <ac:chgData name="Marilyn Shrimpton" userId="ac5422bb-7c93-4874-96a3-fe2f01fc3f35" providerId="ADAL" clId="{BA75B04C-3F9A-45C8-BF7C-EAC0C4119B91}" dt="2024-11-21T10:10:26.724" v="323" actId="1036"/>
          <ac:picMkLst>
            <pc:docMk/>
            <pc:sldMk cId="554606269" sldId="294"/>
            <ac:picMk id="6" creationId="{D4FBB00C-5383-2DD8-75C7-F789EDDE4782}"/>
          </ac:picMkLst>
        </pc:picChg>
        <pc:picChg chg="add mod">
          <ac:chgData name="Marilyn Shrimpton" userId="ac5422bb-7c93-4874-96a3-fe2f01fc3f35" providerId="ADAL" clId="{BA75B04C-3F9A-45C8-BF7C-EAC0C4119B91}" dt="2024-11-21T10:17:21.174" v="466"/>
          <ac:picMkLst>
            <pc:docMk/>
            <pc:sldMk cId="554606269" sldId="294"/>
            <ac:picMk id="8" creationId="{677A4046-9C4C-485A-415F-FA24401CC094}"/>
          </ac:picMkLst>
        </pc:picChg>
      </pc:sldChg>
      <pc:sldChg chg="addSp delSp modSp mod">
        <pc:chgData name="Marilyn Shrimpton" userId="ac5422bb-7c93-4874-96a3-fe2f01fc3f35" providerId="ADAL" clId="{BA75B04C-3F9A-45C8-BF7C-EAC0C4119B91}" dt="2024-11-21T10:20:29.888" v="515" actId="478"/>
        <pc:sldMkLst>
          <pc:docMk/>
          <pc:sldMk cId="560180246" sldId="295"/>
        </pc:sldMkLst>
        <pc:spChg chg="del mod">
          <ac:chgData name="Marilyn Shrimpton" userId="ac5422bb-7c93-4874-96a3-fe2f01fc3f35" providerId="ADAL" clId="{BA75B04C-3F9A-45C8-BF7C-EAC0C4119B91}" dt="2024-11-21T10:15:32.207" v="434" actId="478"/>
          <ac:spMkLst>
            <pc:docMk/>
            <pc:sldMk cId="560180246" sldId="295"/>
            <ac:spMk id="2" creationId="{7D0EAE3E-2B2D-42D6-95ED-78CC5CA07FCB}"/>
          </ac:spMkLst>
        </pc:spChg>
        <pc:spChg chg="add del mod">
          <ac:chgData name="Marilyn Shrimpton" userId="ac5422bb-7c93-4874-96a3-fe2f01fc3f35" providerId="ADAL" clId="{BA75B04C-3F9A-45C8-BF7C-EAC0C4119B91}" dt="2024-11-20T11:43:12.527" v="118" actId="478"/>
          <ac:spMkLst>
            <pc:docMk/>
            <pc:sldMk cId="560180246" sldId="295"/>
            <ac:spMk id="3" creationId="{38BEC376-DAF2-252D-0450-BBED022D785E}"/>
          </ac:spMkLst>
        </pc:spChg>
        <pc:spChg chg="add del mod">
          <ac:chgData name="Marilyn Shrimpton" userId="ac5422bb-7c93-4874-96a3-fe2f01fc3f35" providerId="ADAL" clId="{BA75B04C-3F9A-45C8-BF7C-EAC0C4119B91}" dt="2024-11-21T10:08:41.702" v="230" actId="478"/>
          <ac:spMkLst>
            <pc:docMk/>
            <pc:sldMk cId="560180246" sldId="295"/>
            <ac:spMk id="3" creationId="{FBF7C408-B8C7-741C-00DD-FF071C1F6463}"/>
          </ac:spMkLst>
        </pc:spChg>
        <pc:spChg chg="add del mod">
          <ac:chgData name="Marilyn Shrimpton" userId="ac5422bb-7c93-4874-96a3-fe2f01fc3f35" providerId="ADAL" clId="{BA75B04C-3F9A-45C8-BF7C-EAC0C4119B91}" dt="2024-11-21T10:20:29.888" v="515" actId="478"/>
          <ac:spMkLst>
            <pc:docMk/>
            <pc:sldMk cId="560180246" sldId="295"/>
            <ac:spMk id="4" creationId="{7943C063-CC63-6948-8486-D50185ADC263}"/>
          </ac:spMkLst>
        </pc:spChg>
        <pc:spChg chg="add mod">
          <ac:chgData name="Marilyn Shrimpton" userId="ac5422bb-7c93-4874-96a3-fe2f01fc3f35" providerId="ADAL" clId="{BA75B04C-3F9A-45C8-BF7C-EAC0C4119B91}" dt="2024-11-21T10:15:30.286" v="433"/>
          <ac:spMkLst>
            <pc:docMk/>
            <pc:sldMk cId="560180246" sldId="295"/>
            <ac:spMk id="5" creationId="{3C82D735-1236-D8F0-6BAC-90733B026CA9}"/>
          </ac:spMkLst>
        </pc:spChg>
        <pc:spChg chg="add del mod">
          <ac:chgData name="Marilyn Shrimpton" userId="ac5422bb-7c93-4874-96a3-fe2f01fc3f35" providerId="ADAL" clId="{BA75B04C-3F9A-45C8-BF7C-EAC0C4119B91}" dt="2024-11-20T11:43:19.566" v="120"/>
          <ac:spMkLst>
            <pc:docMk/>
            <pc:sldMk cId="560180246" sldId="295"/>
            <ac:spMk id="5" creationId="{CE94FAEA-5B22-627E-53F5-12E4265AC8B3}"/>
          </ac:spMkLst>
        </pc:spChg>
        <pc:spChg chg="add mod">
          <ac:chgData name="Marilyn Shrimpton" userId="ac5422bb-7c93-4874-96a3-fe2f01fc3f35" providerId="ADAL" clId="{BA75B04C-3F9A-45C8-BF7C-EAC0C4119B91}" dt="2024-11-21T10:15:32.207" v="434" actId="478"/>
          <ac:spMkLst>
            <pc:docMk/>
            <pc:sldMk cId="560180246" sldId="295"/>
            <ac:spMk id="7" creationId="{DC61970B-263B-43DD-512B-863604E0F5ED}"/>
          </ac:spMkLst>
        </pc:spChg>
        <pc:picChg chg="del">
          <ac:chgData name="Marilyn Shrimpton" userId="ac5422bb-7c93-4874-96a3-fe2f01fc3f35" providerId="ADAL" clId="{BA75B04C-3F9A-45C8-BF7C-EAC0C4119B91}" dt="2024-11-20T11:43:14.117" v="119" actId="478"/>
          <ac:picMkLst>
            <pc:docMk/>
            <pc:sldMk cId="560180246" sldId="295"/>
            <ac:picMk id="7" creationId="{74E0F1CD-414A-4D2C-ADB3-EAA34061C17B}"/>
          </ac:picMkLst>
        </pc:picChg>
        <pc:picChg chg="add mod modCrop">
          <ac:chgData name="Marilyn Shrimpton" userId="ac5422bb-7c93-4874-96a3-fe2f01fc3f35" providerId="ADAL" clId="{BA75B04C-3F9A-45C8-BF7C-EAC0C4119B91}" dt="2024-11-21T10:17:36.866" v="470" actId="732"/>
          <ac:picMkLst>
            <pc:docMk/>
            <pc:sldMk cId="560180246" sldId="295"/>
            <ac:picMk id="8" creationId="{AFDB1AB2-6E4E-4095-B94A-2AF0A54DF414}"/>
          </ac:picMkLst>
        </pc:picChg>
        <pc:picChg chg="add del mod">
          <ac:chgData name="Marilyn Shrimpton" userId="ac5422bb-7c93-4874-96a3-fe2f01fc3f35" providerId="ADAL" clId="{BA75B04C-3F9A-45C8-BF7C-EAC0C4119B91}" dt="2024-11-21T10:17:38.502" v="471" actId="478"/>
          <ac:picMkLst>
            <pc:docMk/>
            <pc:sldMk cId="560180246" sldId="295"/>
            <ac:picMk id="9" creationId="{CC1BDBDE-AB58-41FD-0699-383686F4ED5A}"/>
          </ac:picMkLst>
        </pc:picChg>
      </pc:sldChg>
      <pc:sldChg chg="addSp delSp modSp mod">
        <pc:chgData name="Marilyn Shrimpton" userId="ac5422bb-7c93-4874-96a3-fe2f01fc3f35" providerId="ADAL" clId="{BA75B04C-3F9A-45C8-BF7C-EAC0C4119B91}" dt="2024-11-21T10:20:31.172" v="516" actId="478"/>
        <pc:sldMkLst>
          <pc:docMk/>
          <pc:sldMk cId="3238936517" sldId="296"/>
        </pc:sldMkLst>
        <pc:spChg chg="add del mod">
          <ac:chgData name="Marilyn Shrimpton" userId="ac5422bb-7c93-4874-96a3-fe2f01fc3f35" providerId="ADAL" clId="{BA75B04C-3F9A-45C8-BF7C-EAC0C4119B91}" dt="2024-11-20T11:44:13.560" v="129" actId="478"/>
          <ac:spMkLst>
            <pc:docMk/>
            <pc:sldMk cId="3238936517" sldId="296"/>
            <ac:spMk id="2" creationId="{5AA5E248-5B48-3AA2-F366-17228F617DA5}"/>
          </ac:spMkLst>
        </pc:spChg>
        <pc:spChg chg="add del mod">
          <ac:chgData name="Marilyn Shrimpton" userId="ac5422bb-7c93-4874-96a3-fe2f01fc3f35" providerId="ADAL" clId="{BA75B04C-3F9A-45C8-BF7C-EAC0C4119B91}" dt="2024-11-21T10:08:52.558" v="234" actId="21"/>
          <ac:spMkLst>
            <pc:docMk/>
            <pc:sldMk cId="3238936517" sldId="296"/>
            <ac:spMk id="2" creationId="{9305F13A-61D3-757B-69CA-D86FB991BDE3}"/>
          </ac:spMkLst>
        </pc:spChg>
        <pc:spChg chg="add del mod">
          <ac:chgData name="Marilyn Shrimpton" userId="ac5422bb-7c93-4874-96a3-fe2f01fc3f35" providerId="ADAL" clId="{BA75B04C-3F9A-45C8-BF7C-EAC0C4119B91}" dt="2024-11-21T10:10:37.465" v="327" actId="478"/>
          <ac:spMkLst>
            <pc:docMk/>
            <pc:sldMk cId="3238936517" sldId="296"/>
            <ac:spMk id="3" creationId="{C1420AEA-38F6-B578-A512-12DF768C2AB9}"/>
          </ac:spMkLst>
        </pc:spChg>
        <pc:spChg chg="del mod">
          <ac:chgData name="Marilyn Shrimpton" userId="ac5422bb-7c93-4874-96a3-fe2f01fc3f35" providerId="ADAL" clId="{BA75B04C-3F9A-45C8-BF7C-EAC0C4119B91}" dt="2024-11-21T10:19:08.960" v="493" actId="478"/>
          <ac:spMkLst>
            <pc:docMk/>
            <pc:sldMk cId="3238936517" sldId="296"/>
            <ac:spMk id="4" creationId="{1B2F32DC-8D88-46FB-9781-ADFDC08F3384}"/>
          </ac:spMkLst>
        </pc:spChg>
        <pc:spChg chg="add del mod">
          <ac:chgData name="Marilyn Shrimpton" userId="ac5422bb-7c93-4874-96a3-fe2f01fc3f35" providerId="ADAL" clId="{BA75B04C-3F9A-45C8-BF7C-EAC0C4119B91}" dt="2024-11-21T10:20:31.172" v="516" actId="478"/>
          <ac:spMkLst>
            <pc:docMk/>
            <pc:sldMk cId="3238936517" sldId="296"/>
            <ac:spMk id="5" creationId="{E327443E-DC24-D4E9-1D06-03CFA07D059A}"/>
          </ac:spMkLst>
        </pc:spChg>
        <pc:spChg chg="add mod">
          <ac:chgData name="Marilyn Shrimpton" userId="ac5422bb-7c93-4874-96a3-fe2f01fc3f35" providerId="ADAL" clId="{BA75B04C-3F9A-45C8-BF7C-EAC0C4119B91}" dt="2024-11-21T10:19:09.229" v="494"/>
          <ac:spMkLst>
            <pc:docMk/>
            <pc:sldMk cId="3238936517" sldId="296"/>
            <ac:spMk id="8" creationId="{8439BE0C-E3E6-752F-2A41-5EEEADA79A44}"/>
          </ac:spMkLst>
        </pc:spChg>
        <pc:picChg chg="del">
          <ac:chgData name="Marilyn Shrimpton" userId="ac5422bb-7c93-4874-96a3-fe2f01fc3f35" providerId="ADAL" clId="{BA75B04C-3F9A-45C8-BF7C-EAC0C4119B91}" dt="2024-11-20T11:44:14.077" v="130" actId="478"/>
          <ac:picMkLst>
            <pc:docMk/>
            <pc:sldMk cId="3238936517" sldId="296"/>
            <ac:picMk id="5" creationId="{9BA88BB2-42DD-41D2-9CD4-532F37B9178A}"/>
          </ac:picMkLst>
        </pc:picChg>
        <pc:picChg chg="add mod ord modCrop">
          <ac:chgData name="Marilyn Shrimpton" userId="ac5422bb-7c93-4874-96a3-fe2f01fc3f35" providerId="ADAL" clId="{BA75B04C-3F9A-45C8-BF7C-EAC0C4119B91}" dt="2024-11-21T10:18:01.274" v="479" actId="171"/>
          <ac:picMkLst>
            <pc:docMk/>
            <pc:sldMk cId="3238936517" sldId="296"/>
            <ac:picMk id="6" creationId="{3B2294F8-C193-924C-B7C5-FCB812B51615}"/>
          </ac:picMkLst>
        </pc:picChg>
        <pc:picChg chg="add del mod ord">
          <ac:chgData name="Marilyn Shrimpton" userId="ac5422bb-7c93-4874-96a3-fe2f01fc3f35" providerId="ADAL" clId="{BA75B04C-3F9A-45C8-BF7C-EAC0C4119B91}" dt="2024-11-21T10:18:03.164" v="480" actId="478"/>
          <ac:picMkLst>
            <pc:docMk/>
            <pc:sldMk cId="3238936517" sldId="296"/>
            <ac:picMk id="7" creationId="{124DF950-6AF6-375D-D551-A0B7B9CBFA0E}"/>
          </ac:picMkLst>
        </pc:picChg>
      </pc:sldChg>
      <pc:sldMasterChg chg="modSldLayout">
        <pc:chgData name="Marilyn Shrimpton" userId="ac5422bb-7c93-4874-96a3-fe2f01fc3f35" providerId="ADAL" clId="{BA75B04C-3F9A-45C8-BF7C-EAC0C4119B91}" dt="2024-11-20T11:45:50.025" v="143" actId="2711"/>
        <pc:sldMasterMkLst>
          <pc:docMk/>
          <pc:sldMasterMk cId="3897890780" sldId="2147483660"/>
        </pc:sldMasterMkLst>
        <pc:sldLayoutChg chg="modSp">
          <pc:chgData name="Marilyn Shrimpton" userId="ac5422bb-7c93-4874-96a3-fe2f01fc3f35" providerId="ADAL" clId="{BA75B04C-3F9A-45C8-BF7C-EAC0C4119B91}" dt="2024-11-20T11:45:03.474" v="136" actId="2711"/>
          <pc:sldLayoutMkLst>
            <pc:docMk/>
            <pc:sldMasterMk cId="3897890780" sldId="2147483660"/>
            <pc:sldLayoutMk cId="2065116982" sldId="2147483662"/>
          </pc:sldLayoutMkLst>
          <pc:spChg chg="mod">
            <ac:chgData name="Marilyn Shrimpton" userId="ac5422bb-7c93-4874-96a3-fe2f01fc3f35" providerId="ADAL" clId="{BA75B04C-3F9A-45C8-BF7C-EAC0C4119B91}" dt="2024-11-20T11:45:03.474" v="136" actId="2711"/>
            <ac:spMkLst>
              <pc:docMk/>
              <pc:sldMasterMk cId="3897890780" sldId="2147483660"/>
              <pc:sldLayoutMk cId="2065116982" sldId="2147483662"/>
              <ac:spMk id="2" creationId="{00000000-0000-0000-0000-000000000000}"/>
            </ac:spMkLst>
          </pc:spChg>
        </pc:sldLayoutChg>
        <pc:sldLayoutChg chg="modSp">
          <pc:chgData name="Marilyn Shrimpton" userId="ac5422bb-7c93-4874-96a3-fe2f01fc3f35" providerId="ADAL" clId="{BA75B04C-3F9A-45C8-BF7C-EAC0C4119B91}" dt="2024-11-20T11:45:10.224" v="138" actId="2711"/>
          <pc:sldLayoutMkLst>
            <pc:docMk/>
            <pc:sldMasterMk cId="3897890780" sldId="2147483660"/>
            <pc:sldLayoutMk cId="3919386182" sldId="2147483663"/>
          </pc:sldLayoutMkLst>
          <pc:spChg chg="mod">
            <ac:chgData name="Marilyn Shrimpton" userId="ac5422bb-7c93-4874-96a3-fe2f01fc3f35" providerId="ADAL" clId="{BA75B04C-3F9A-45C8-BF7C-EAC0C4119B91}" dt="2024-11-20T11:45:07.270" v="137" actId="2711"/>
            <ac:spMkLst>
              <pc:docMk/>
              <pc:sldMasterMk cId="3897890780" sldId="2147483660"/>
              <pc:sldLayoutMk cId="3919386182" sldId="2147483663"/>
              <ac:spMk id="2" creationId="{00000000-0000-0000-0000-000000000000}"/>
            </ac:spMkLst>
          </pc:spChg>
          <pc:spChg chg="mod">
            <ac:chgData name="Marilyn Shrimpton" userId="ac5422bb-7c93-4874-96a3-fe2f01fc3f35" providerId="ADAL" clId="{BA75B04C-3F9A-45C8-BF7C-EAC0C4119B91}" dt="2024-11-20T11:45:10.224" v="138" actId="2711"/>
            <ac:spMkLst>
              <pc:docMk/>
              <pc:sldMasterMk cId="3897890780" sldId="2147483660"/>
              <pc:sldLayoutMk cId="3919386182" sldId="2147483663"/>
              <ac:spMk id="3" creationId="{00000000-0000-0000-0000-000000000000}"/>
            </ac:spMkLst>
          </pc:spChg>
        </pc:sldLayoutChg>
        <pc:sldLayoutChg chg="modSp">
          <pc:chgData name="Marilyn Shrimpton" userId="ac5422bb-7c93-4874-96a3-fe2f01fc3f35" providerId="ADAL" clId="{BA75B04C-3F9A-45C8-BF7C-EAC0C4119B91}" dt="2024-11-20T11:45:45.958" v="142" actId="2711"/>
          <pc:sldLayoutMkLst>
            <pc:docMk/>
            <pc:sldMasterMk cId="3897890780" sldId="2147483660"/>
            <pc:sldLayoutMk cId="1645993955" sldId="2147483664"/>
          </pc:sldLayoutMkLst>
          <pc:spChg chg="mod">
            <ac:chgData name="Marilyn Shrimpton" userId="ac5422bb-7c93-4874-96a3-fe2f01fc3f35" providerId="ADAL" clId="{BA75B04C-3F9A-45C8-BF7C-EAC0C4119B91}" dt="2024-11-20T11:45:42.815" v="141" actId="2711"/>
            <ac:spMkLst>
              <pc:docMk/>
              <pc:sldMasterMk cId="3897890780" sldId="2147483660"/>
              <pc:sldLayoutMk cId="1645993955" sldId="2147483664"/>
              <ac:spMk id="3" creationId="{00000000-0000-0000-0000-000000000000}"/>
            </ac:spMkLst>
          </pc:spChg>
          <pc:spChg chg="mod">
            <ac:chgData name="Marilyn Shrimpton" userId="ac5422bb-7c93-4874-96a3-fe2f01fc3f35" providerId="ADAL" clId="{BA75B04C-3F9A-45C8-BF7C-EAC0C4119B91}" dt="2024-11-20T11:45:45.958" v="142" actId="2711"/>
            <ac:spMkLst>
              <pc:docMk/>
              <pc:sldMasterMk cId="3897890780" sldId="2147483660"/>
              <pc:sldLayoutMk cId="1645993955" sldId="2147483664"/>
              <ac:spMk id="4" creationId="{00000000-0000-0000-0000-000000000000}"/>
            </ac:spMkLst>
          </pc:spChg>
        </pc:sldLayoutChg>
        <pc:sldLayoutChg chg="modSp">
          <pc:chgData name="Marilyn Shrimpton" userId="ac5422bb-7c93-4874-96a3-fe2f01fc3f35" providerId="ADAL" clId="{BA75B04C-3F9A-45C8-BF7C-EAC0C4119B91}" dt="2024-11-20T11:45:50.025" v="143" actId="2711"/>
          <pc:sldLayoutMkLst>
            <pc:docMk/>
            <pc:sldMasterMk cId="3897890780" sldId="2147483660"/>
            <pc:sldLayoutMk cId="3958143178" sldId="2147483666"/>
          </pc:sldLayoutMkLst>
          <pc:spChg chg="mod">
            <ac:chgData name="Marilyn Shrimpton" userId="ac5422bb-7c93-4874-96a3-fe2f01fc3f35" providerId="ADAL" clId="{BA75B04C-3F9A-45C8-BF7C-EAC0C4119B91}" dt="2024-11-20T11:45:50.025" v="143" actId="2711"/>
            <ac:spMkLst>
              <pc:docMk/>
              <pc:sldMasterMk cId="3897890780" sldId="2147483660"/>
              <pc:sldLayoutMk cId="3958143178" sldId="2147483666"/>
              <ac:spMk id="8" creationId="{00000000-0000-0000-0000-000000000000}"/>
            </ac:spMkLst>
          </pc:sp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11/21/2024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133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977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11/21/2024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680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11/21/2024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116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11/21/2024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386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11/21/2024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993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11/21/2024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17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11/21/2024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143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11/21/2024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817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11/21/2024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855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11/21/2024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146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97890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47283A8-F6A6-8B2D-A426-BCAE48DA95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 descr="A plate of oranges and a half cut orange&#10;&#10;Description automatically generated">
            <a:extLst>
              <a:ext uri="{FF2B5EF4-FFF2-40B4-BE49-F238E27FC236}">
                <a16:creationId xmlns:a16="http://schemas.microsoft.com/office/drawing/2014/main" id="{DE04DFD6-E94E-41E6-7BDD-204F3B07F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063" y="1850630"/>
            <a:ext cx="7300034" cy="48672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E43682D-6EC4-3399-F527-3CC7E2B289D4}"/>
              </a:ext>
            </a:extLst>
          </p:cNvPr>
          <p:cNvSpPr txBox="1">
            <a:spLocks/>
          </p:cNvSpPr>
          <p:nvPr/>
        </p:nvSpPr>
        <p:spPr>
          <a:xfrm>
            <a:off x="581192" y="525175"/>
            <a:ext cx="11029616" cy="118872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4400" dirty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Vine, tree or bush?</a:t>
            </a:r>
          </a:p>
        </p:txBody>
      </p:sp>
    </p:spTree>
    <p:extLst>
      <p:ext uri="{BB962C8B-B14F-4D97-AF65-F5344CB8AC3E}">
        <p14:creationId xmlns:p14="http://schemas.microsoft.com/office/powerpoint/2010/main" val="6748736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kiwi slices&#10;&#10;Description automatically generated">
            <a:extLst>
              <a:ext uri="{FF2B5EF4-FFF2-40B4-BE49-F238E27FC236}">
                <a16:creationId xmlns:a16="http://schemas.microsoft.com/office/drawing/2014/main" id="{40D2DA7D-F209-F235-B907-6D478A75D6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8044" y="1066799"/>
            <a:ext cx="7868299" cy="5245533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5AEE0E3-5BDC-9A71-D937-268DDADFE66B}"/>
              </a:ext>
            </a:extLst>
          </p:cNvPr>
          <p:cNvSpPr txBox="1">
            <a:spLocks/>
          </p:cNvSpPr>
          <p:nvPr/>
        </p:nvSpPr>
        <p:spPr>
          <a:xfrm>
            <a:off x="0" y="2033019"/>
            <a:ext cx="3828044" cy="27919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4400" dirty="0"/>
              <a:t>Vine,</a:t>
            </a:r>
          </a:p>
          <a:p>
            <a:pPr algn="ctr"/>
            <a:r>
              <a:rPr lang="en-GB" sz="4400" dirty="0"/>
              <a:t>tree </a:t>
            </a:r>
          </a:p>
          <a:p>
            <a:pPr algn="ctr"/>
            <a:r>
              <a:rPr lang="en-GB" sz="4400" cap="none" dirty="0"/>
              <a:t>or</a:t>
            </a:r>
            <a:r>
              <a:rPr lang="en-GB" sz="4400" dirty="0"/>
              <a:t> </a:t>
            </a:r>
          </a:p>
          <a:p>
            <a:pPr algn="ctr"/>
            <a:r>
              <a:rPr lang="en-GB" sz="4400" dirty="0"/>
              <a:t>bush?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0FEF584-9B28-5B55-BC9D-2A9A1153E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103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kiwi fruit&#10;&#10;Description automatically generated">
            <a:extLst>
              <a:ext uri="{FF2B5EF4-FFF2-40B4-BE49-F238E27FC236}">
                <a16:creationId xmlns:a16="http://schemas.microsoft.com/office/drawing/2014/main" id="{25700043-C562-80F5-423F-81DAE1C38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765" y="1049011"/>
            <a:ext cx="7870873" cy="52451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748140E-EA51-17B3-B402-85F7EC71DEDB}"/>
              </a:ext>
            </a:extLst>
          </p:cNvPr>
          <p:cNvSpPr txBox="1">
            <a:spLocks/>
          </p:cNvSpPr>
          <p:nvPr/>
        </p:nvSpPr>
        <p:spPr>
          <a:xfrm>
            <a:off x="0" y="2033019"/>
            <a:ext cx="3828044" cy="27919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4400" dirty="0"/>
              <a:t>Vine</a:t>
            </a:r>
          </a:p>
          <a:p>
            <a:pPr algn="ctr"/>
            <a:endParaRPr lang="en-GB" sz="4400" dirty="0"/>
          </a:p>
          <a:p>
            <a:pPr algn="ctr"/>
            <a:endParaRPr lang="en-GB" sz="4400" dirty="0"/>
          </a:p>
          <a:p>
            <a:pPr algn="ctr"/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418139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le of strawberries&#10;&#10;Description automatically generated">
            <a:extLst>
              <a:ext uri="{FF2B5EF4-FFF2-40B4-BE49-F238E27FC236}">
                <a16:creationId xmlns:a16="http://schemas.microsoft.com/office/drawing/2014/main" id="{F306259F-0B73-F17C-D7AF-0BAB5F96D2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8044" y="1066799"/>
            <a:ext cx="7881442" cy="5234689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0F14E63-AFCF-501B-DFC6-9EB70D4C263D}"/>
              </a:ext>
            </a:extLst>
          </p:cNvPr>
          <p:cNvSpPr txBox="1">
            <a:spLocks/>
          </p:cNvSpPr>
          <p:nvPr/>
        </p:nvSpPr>
        <p:spPr>
          <a:xfrm>
            <a:off x="0" y="2033019"/>
            <a:ext cx="3828044" cy="27919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4400" dirty="0"/>
              <a:t>Vine,</a:t>
            </a:r>
          </a:p>
          <a:p>
            <a:pPr algn="ctr"/>
            <a:r>
              <a:rPr lang="en-GB" sz="4400" dirty="0"/>
              <a:t>tree </a:t>
            </a:r>
          </a:p>
          <a:p>
            <a:pPr algn="ctr"/>
            <a:r>
              <a:rPr lang="en-GB" sz="4400" cap="none" dirty="0"/>
              <a:t>or</a:t>
            </a:r>
            <a:r>
              <a:rPr lang="en-GB" sz="4400" dirty="0"/>
              <a:t> </a:t>
            </a:r>
          </a:p>
          <a:p>
            <a:pPr algn="ctr"/>
            <a:r>
              <a:rPr lang="en-GB" sz="4400" dirty="0"/>
              <a:t>bush?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798F8A6-3BCA-82A4-98E7-1B4A06C67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139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strawberry plant&#10;&#10;Description automatically generated">
            <a:extLst>
              <a:ext uri="{FF2B5EF4-FFF2-40B4-BE49-F238E27FC236}">
                <a16:creationId xmlns:a16="http://schemas.microsoft.com/office/drawing/2014/main" id="{D4FBB00C-5383-2DD8-75C7-F789EDDE4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179" y="1063328"/>
            <a:ext cx="7867800" cy="52452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CF0E0E3-0E08-BCA8-9599-26618C9855B8}"/>
              </a:ext>
            </a:extLst>
          </p:cNvPr>
          <p:cNvSpPr txBox="1">
            <a:spLocks/>
          </p:cNvSpPr>
          <p:nvPr/>
        </p:nvSpPr>
        <p:spPr>
          <a:xfrm>
            <a:off x="0" y="2033019"/>
            <a:ext cx="3828044" cy="27919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GB" sz="4400" dirty="0"/>
          </a:p>
          <a:p>
            <a:pPr algn="ctr"/>
            <a:endParaRPr lang="en-GB" sz="4400" dirty="0"/>
          </a:p>
          <a:p>
            <a:pPr algn="ctr"/>
            <a:endParaRPr lang="en-GB" sz="4400" dirty="0"/>
          </a:p>
          <a:p>
            <a:pPr algn="ctr"/>
            <a:r>
              <a:rPr lang="en-GB" sz="4400" dirty="0"/>
              <a:t>bush</a:t>
            </a:r>
          </a:p>
        </p:txBody>
      </p:sp>
    </p:spTree>
    <p:extLst>
      <p:ext uri="{BB962C8B-B14F-4D97-AF65-F5344CB8AC3E}">
        <p14:creationId xmlns:p14="http://schemas.microsoft.com/office/powerpoint/2010/main" val="554606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le of watermelon slices&#10;&#10;Description automatically generated">
            <a:extLst>
              <a:ext uri="{FF2B5EF4-FFF2-40B4-BE49-F238E27FC236}">
                <a16:creationId xmlns:a16="http://schemas.microsoft.com/office/drawing/2014/main" id="{AFDB1AB2-6E4E-4095-B94A-2AF0A54DF4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1205"/>
          <a:stretch/>
        </p:blipFill>
        <p:spPr>
          <a:xfrm>
            <a:off x="3828044" y="1066800"/>
            <a:ext cx="7868299" cy="5245200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C82D735-1236-D8F0-6BAC-90733B026CA9}"/>
              </a:ext>
            </a:extLst>
          </p:cNvPr>
          <p:cNvSpPr txBox="1">
            <a:spLocks/>
          </p:cNvSpPr>
          <p:nvPr/>
        </p:nvSpPr>
        <p:spPr>
          <a:xfrm>
            <a:off x="0" y="2033019"/>
            <a:ext cx="3828044" cy="27919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4400" dirty="0"/>
              <a:t>Vine,</a:t>
            </a:r>
          </a:p>
          <a:p>
            <a:pPr algn="ctr"/>
            <a:r>
              <a:rPr lang="en-GB" sz="4400" dirty="0"/>
              <a:t>tree </a:t>
            </a:r>
          </a:p>
          <a:p>
            <a:pPr algn="ctr"/>
            <a:r>
              <a:rPr lang="en-GB" sz="4400" cap="none" dirty="0"/>
              <a:t>or</a:t>
            </a:r>
            <a:r>
              <a:rPr lang="en-GB" sz="4400" dirty="0"/>
              <a:t> </a:t>
            </a:r>
          </a:p>
          <a:p>
            <a:pPr algn="ctr"/>
            <a:r>
              <a:rPr lang="en-GB" sz="4400" dirty="0"/>
              <a:t>bush?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C61970B-263B-43DD-512B-863604E0F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180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atermelon in the grass&#10;&#10;Description automatically generated">
            <a:extLst>
              <a:ext uri="{FF2B5EF4-FFF2-40B4-BE49-F238E27FC236}">
                <a16:creationId xmlns:a16="http://schemas.microsoft.com/office/drawing/2014/main" id="{3B2294F8-C193-924C-B7C5-FCB812B516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50"/>
          <a:stretch/>
        </p:blipFill>
        <p:spPr>
          <a:xfrm>
            <a:off x="3839505" y="1066800"/>
            <a:ext cx="7868299" cy="5245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439BE0C-E3E6-752F-2A41-5EEEADA79A44}"/>
              </a:ext>
            </a:extLst>
          </p:cNvPr>
          <p:cNvSpPr txBox="1">
            <a:spLocks/>
          </p:cNvSpPr>
          <p:nvPr/>
        </p:nvSpPr>
        <p:spPr>
          <a:xfrm>
            <a:off x="0" y="2033019"/>
            <a:ext cx="3828044" cy="27919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4400" dirty="0"/>
              <a:t>Vine</a:t>
            </a:r>
          </a:p>
          <a:p>
            <a:pPr algn="ctr"/>
            <a:endParaRPr lang="en-GB" sz="4400" dirty="0"/>
          </a:p>
          <a:p>
            <a:pPr algn="ctr"/>
            <a:endParaRPr lang="en-GB" sz="4400" dirty="0"/>
          </a:p>
          <a:p>
            <a:pPr algn="ctr"/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3238936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le of red apples&#10;&#10;Description automatically generated">
            <a:extLst>
              <a:ext uri="{FF2B5EF4-FFF2-40B4-BE49-F238E27FC236}">
                <a16:creationId xmlns:a16="http://schemas.microsoft.com/office/drawing/2014/main" id="{3AFB7783-6D13-700A-7C0D-1825B09960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0879"/>
          <a:stretch/>
        </p:blipFill>
        <p:spPr>
          <a:xfrm>
            <a:off x="3833965" y="1066800"/>
            <a:ext cx="7869600" cy="5260108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B64CBD4-D608-A2D3-0BDA-262D30D4AC7E}"/>
              </a:ext>
            </a:extLst>
          </p:cNvPr>
          <p:cNvSpPr txBox="1">
            <a:spLocks/>
          </p:cNvSpPr>
          <p:nvPr/>
        </p:nvSpPr>
        <p:spPr>
          <a:xfrm>
            <a:off x="0" y="2033019"/>
            <a:ext cx="3828044" cy="27919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4400" dirty="0"/>
              <a:t>Vine,</a:t>
            </a:r>
          </a:p>
          <a:p>
            <a:pPr algn="ctr"/>
            <a:r>
              <a:rPr lang="en-GB" sz="4400" dirty="0"/>
              <a:t>tree </a:t>
            </a:r>
          </a:p>
          <a:p>
            <a:pPr algn="ctr"/>
            <a:r>
              <a:rPr lang="en-GB" sz="4400" cap="none" dirty="0"/>
              <a:t>or</a:t>
            </a:r>
            <a:r>
              <a:rPr lang="en-GB" sz="4400" dirty="0"/>
              <a:t> </a:t>
            </a:r>
          </a:p>
          <a:p>
            <a:pPr algn="ctr"/>
            <a:r>
              <a:rPr lang="en-GB" sz="4400" dirty="0"/>
              <a:t>bush?</a:t>
            </a:r>
          </a:p>
        </p:txBody>
      </p:sp>
    </p:spTree>
    <p:extLst>
      <p:ext uri="{BB962C8B-B14F-4D97-AF65-F5344CB8AC3E}">
        <p14:creationId xmlns:p14="http://schemas.microsoft.com/office/powerpoint/2010/main" val="2135798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ee with apples on it&#10;&#10;Description automatically generated">
            <a:extLst>
              <a:ext uri="{FF2B5EF4-FFF2-40B4-BE49-F238E27FC236}">
                <a16:creationId xmlns:a16="http://schemas.microsoft.com/office/drawing/2014/main" id="{5BBABBBC-42AA-B3DF-03CA-D984E87B0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187" y="1066800"/>
            <a:ext cx="7868299" cy="5245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AE4E0A4-C397-8C46-1C94-D17703A46597}"/>
              </a:ext>
            </a:extLst>
          </p:cNvPr>
          <p:cNvSpPr txBox="1">
            <a:spLocks/>
          </p:cNvSpPr>
          <p:nvPr/>
        </p:nvSpPr>
        <p:spPr>
          <a:xfrm>
            <a:off x="0" y="2033019"/>
            <a:ext cx="3828044" cy="27919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GB" sz="4400" dirty="0"/>
          </a:p>
          <a:p>
            <a:pPr algn="ctr"/>
            <a:r>
              <a:rPr lang="en-GB" sz="4400" dirty="0"/>
              <a:t>tree </a:t>
            </a:r>
          </a:p>
          <a:p>
            <a:pPr algn="ctr"/>
            <a:endParaRPr lang="en-GB" sz="4400" dirty="0"/>
          </a:p>
          <a:p>
            <a:pPr algn="ctr"/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3025491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bunch of green grapes&#10;&#10;Description automatically generated">
            <a:extLst>
              <a:ext uri="{FF2B5EF4-FFF2-40B4-BE49-F238E27FC236}">
                <a16:creationId xmlns:a16="http://schemas.microsoft.com/office/drawing/2014/main" id="{FB0BE89D-9F55-67D9-B51A-7AA09254C4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8044" y="1066800"/>
            <a:ext cx="7867799" cy="5245200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76D3561-9BB4-465C-3287-4546485DB0AC}"/>
              </a:ext>
            </a:extLst>
          </p:cNvPr>
          <p:cNvSpPr txBox="1">
            <a:spLocks/>
          </p:cNvSpPr>
          <p:nvPr/>
        </p:nvSpPr>
        <p:spPr>
          <a:xfrm>
            <a:off x="0" y="2033019"/>
            <a:ext cx="3828044" cy="27919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4400" dirty="0"/>
              <a:t>Vine,</a:t>
            </a:r>
          </a:p>
          <a:p>
            <a:pPr algn="ctr"/>
            <a:r>
              <a:rPr lang="en-GB" sz="4400" dirty="0"/>
              <a:t>tree </a:t>
            </a:r>
          </a:p>
          <a:p>
            <a:pPr algn="ctr"/>
            <a:r>
              <a:rPr lang="en-GB" sz="4400" cap="none" dirty="0"/>
              <a:t>or</a:t>
            </a:r>
            <a:r>
              <a:rPr lang="en-GB" sz="4400" dirty="0"/>
              <a:t> </a:t>
            </a:r>
          </a:p>
          <a:p>
            <a:pPr algn="ctr"/>
            <a:r>
              <a:rPr lang="en-GB" sz="4400" dirty="0"/>
              <a:t>bush?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82FD3C8-036D-5E1C-F30D-E2858952A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809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nch of grapes on a vine&#10;&#10;Description automatically generated">
            <a:extLst>
              <a:ext uri="{FF2B5EF4-FFF2-40B4-BE49-F238E27FC236}">
                <a16:creationId xmlns:a16="http://schemas.microsoft.com/office/drawing/2014/main" id="{9938ED83-B4D5-F5FA-F75C-89BA002A9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9174" y="1056717"/>
            <a:ext cx="7869576" cy="524638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8F7B04C-15BD-3503-9AE6-D77E3A0E9D03}"/>
              </a:ext>
            </a:extLst>
          </p:cNvPr>
          <p:cNvSpPr txBox="1">
            <a:spLocks/>
          </p:cNvSpPr>
          <p:nvPr/>
        </p:nvSpPr>
        <p:spPr>
          <a:xfrm>
            <a:off x="0" y="2033019"/>
            <a:ext cx="3828044" cy="27919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4400" dirty="0"/>
              <a:t>Vine</a:t>
            </a:r>
          </a:p>
          <a:p>
            <a:pPr algn="ctr"/>
            <a:endParaRPr lang="en-GB" sz="4400" dirty="0"/>
          </a:p>
          <a:p>
            <a:pPr algn="ctr"/>
            <a:endParaRPr lang="en-GB" sz="4400" dirty="0"/>
          </a:p>
          <a:p>
            <a:pPr algn="ctr"/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207958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group of bananas on a brown surface&#10;&#10;Description automatically generated">
            <a:extLst>
              <a:ext uri="{FF2B5EF4-FFF2-40B4-BE49-F238E27FC236}">
                <a16:creationId xmlns:a16="http://schemas.microsoft.com/office/drawing/2014/main" id="{F215F944-B99F-E05C-9CAA-BAD6DEC5E1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41187" y="1066800"/>
            <a:ext cx="7868299" cy="5251234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FE86E76-3871-C289-4B14-A2E1510EDBC2}"/>
              </a:ext>
            </a:extLst>
          </p:cNvPr>
          <p:cNvSpPr txBox="1">
            <a:spLocks/>
          </p:cNvSpPr>
          <p:nvPr/>
        </p:nvSpPr>
        <p:spPr>
          <a:xfrm>
            <a:off x="0" y="2033019"/>
            <a:ext cx="3828044" cy="27919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4400" dirty="0"/>
              <a:t>Vine,</a:t>
            </a:r>
          </a:p>
          <a:p>
            <a:pPr algn="ctr"/>
            <a:r>
              <a:rPr lang="en-GB" sz="4400" dirty="0"/>
              <a:t>tree </a:t>
            </a:r>
          </a:p>
          <a:p>
            <a:pPr algn="ctr"/>
            <a:r>
              <a:rPr lang="en-GB" sz="4400" cap="none" dirty="0"/>
              <a:t>or</a:t>
            </a:r>
            <a:r>
              <a:rPr lang="en-GB" sz="4400" dirty="0"/>
              <a:t> </a:t>
            </a:r>
          </a:p>
          <a:p>
            <a:pPr algn="ctr"/>
            <a:r>
              <a:rPr lang="en-GB" sz="4400" dirty="0"/>
              <a:t>bush?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AA24CE8-5E27-AE51-5CC1-9EE748584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436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nch of bananas on a plant&#10;&#10;Description automatically generated">
            <a:extLst>
              <a:ext uri="{FF2B5EF4-FFF2-40B4-BE49-F238E27FC236}">
                <a16:creationId xmlns:a16="http://schemas.microsoft.com/office/drawing/2014/main" id="{B835A93C-F54A-D4BB-8BEC-DB162D7A9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358" y="1059776"/>
            <a:ext cx="7867800" cy="5245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BCDE5F9-C210-9CB9-2DD4-71A88EAE9254}"/>
              </a:ext>
            </a:extLst>
          </p:cNvPr>
          <p:cNvSpPr txBox="1">
            <a:spLocks/>
          </p:cNvSpPr>
          <p:nvPr/>
        </p:nvSpPr>
        <p:spPr>
          <a:xfrm>
            <a:off x="0" y="2033019"/>
            <a:ext cx="3828044" cy="27919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GB" sz="4400" dirty="0"/>
          </a:p>
          <a:p>
            <a:pPr algn="ctr"/>
            <a:r>
              <a:rPr lang="en-GB" sz="4400" dirty="0"/>
              <a:t>tree </a:t>
            </a:r>
          </a:p>
          <a:p>
            <a:pPr algn="ctr"/>
            <a:endParaRPr lang="en-GB" sz="4400" dirty="0"/>
          </a:p>
          <a:p>
            <a:pPr algn="ctr"/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688220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le of red berries&#10;&#10;Description automatically generated">
            <a:extLst>
              <a:ext uri="{FF2B5EF4-FFF2-40B4-BE49-F238E27FC236}">
                <a16:creationId xmlns:a16="http://schemas.microsoft.com/office/drawing/2014/main" id="{23F1D909-172D-1626-40D1-CFDB2C5A81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19504"/>
          <a:stretch/>
        </p:blipFill>
        <p:spPr>
          <a:xfrm>
            <a:off x="3841187" y="1066800"/>
            <a:ext cx="7855156" cy="5245200"/>
          </a:xfr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C9E5829-8D75-A9A2-1F0F-E766C16347D7}"/>
              </a:ext>
            </a:extLst>
          </p:cNvPr>
          <p:cNvSpPr txBox="1">
            <a:spLocks/>
          </p:cNvSpPr>
          <p:nvPr/>
        </p:nvSpPr>
        <p:spPr>
          <a:xfrm>
            <a:off x="0" y="2033019"/>
            <a:ext cx="3828044" cy="27919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4400" dirty="0"/>
              <a:t>Vine,</a:t>
            </a:r>
          </a:p>
          <a:p>
            <a:pPr algn="ctr"/>
            <a:r>
              <a:rPr lang="en-GB" sz="4400" dirty="0"/>
              <a:t>tree </a:t>
            </a:r>
          </a:p>
          <a:p>
            <a:pPr algn="ctr"/>
            <a:r>
              <a:rPr lang="en-GB" sz="4400" cap="none" dirty="0"/>
              <a:t>or</a:t>
            </a:r>
            <a:r>
              <a:rPr lang="en-GB" sz="4400" dirty="0"/>
              <a:t> </a:t>
            </a:r>
          </a:p>
          <a:p>
            <a:pPr algn="ctr"/>
            <a:r>
              <a:rPr lang="en-GB" sz="4400" dirty="0"/>
              <a:t>bush?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AF9C1E28-ADF6-02A9-95D8-50F2F3A7B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7817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fruit&#10;&#10;Description automatically generated">
            <a:extLst>
              <a:ext uri="{FF2B5EF4-FFF2-40B4-BE49-F238E27FC236}">
                <a16:creationId xmlns:a16="http://schemas.microsoft.com/office/drawing/2014/main" id="{E0ECCBB7-D5F2-0E94-B587-0278B56544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32"/>
          <a:stretch/>
        </p:blipFill>
        <p:spPr>
          <a:xfrm>
            <a:off x="3838676" y="1080190"/>
            <a:ext cx="7868299" cy="52452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14212E2-ACB0-57FB-C6DB-01DBFF8FF97A}"/>
              </a:ext>
            </a:extLst>
          </p:cNvPr>
          <p:cNvSpPr txBox="1">
            <a:spLocks/>
          </p:cNvSpPr>
          <p:nvPr/>
        </p:nvSpPr>
        <p:spPr>
          <a:xfrm>
            <a:off x="0" y="2033019"/>
            <a:ext cx="3828044" cy="27919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GB" sz="4400" dirty="0"/>
          </a:p>
          <a:p>
            <a:pPr algn="ctr"/>
            <a:endParaRPr lang="en-GB" sz="4400" dirty="0"/>
          </a:p>
          <a:p>
            <a:pPr algn="ctr"/>
            <a:endParaRPr lang="en-GB" sz="4400" dirty="0"/>
          </a:p>
          <a:p>
            <a:pPr algn="ctr"/>
            <a:r>
              <a:rPr lang="en-GB" sz="4400" dirty="0"/>
              <a:t>bush</a:t>
            </a:r>
          </a:p>
        </p:txBody>
      </p:sp>
    </p:spTree>
    <p:extLst>
      <p:ext uri="{BB962C8B-B14F-4D97-AF65-F5344CB8AC3E}">
        <p14:creationId xmlns:p14="http://schemas.microsoft.com/office/powerpoint/2010/main" val="1559269009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Aspect">
      <a:dk1>
        <a:sysClr val="windowText" lastClr="000000"/>
      </a:dk1>
      <a:lt1>
        <a:sysClr val="window" lastClr="FFFFFF"/>
      </a:lt1>
      <a:dk2>
        <a:srgbClr val="585753"/>
      </a:dk2>
      <a:lt2>
        <a:srgbClr val="EBDDC3"/>
      </a:lt2>
      <a:accent1>
        <a:srgbClr val="71B9E4"/>
      </a:accent1>
      <a:accent2>
        <a:srgbClr val="E25D3C"/>
      </a:accent2>
      <a:accent3>
        <a:srgbClr val="BDB59D"/>
      </a:accent3>
      <a:accent4>
        <a:srgbClr val="A5AB81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Override1.xml><?xml version="1.0" encoding="utf-8"?>
<a:themeOverride xmlns:a="http://schemas.openxmlformats.org/drawingml/2006/main">
  <a:clrScheme name="DividendVTI">
    <a:dk1>
      <a:sysClr val="windowText" lastClr="000000"/>
    </a:dk1>
    <a:lt1>
      <a:sysClr val="window" lastClr="FFFFFF"/>
    </a:lt1>
    <a:dk2>
      <a:srgbClr val="3D3D3D"/>
    </a:dk2>
    <a:lt2>
      <a:srgbClr val="EBEBEB"/>
    </a:lt2>
    <a:accent1>
      <a:srgbClr val="ED8428"/>
    </a:accent1>
    <a:accent2>
      <a:srgbClr val="E6C46D"/>
    </a:accent2>
    <a:accent3>
      <a:srgbClr val="537685"/>
    </a:accent3>
    <a:accent4>
      <a:srgbClr val="969FA7"/>
    </a:accent4>
    <a:accent5>
      <a:srgbClr val="A9C37C"/>
    </a:accent5>
    <a:accent6>
      <a:srgbClr val="5A8071"/>
    </a:accent6>
    <a:hlink>
      <a:srgbClr val="828282"/>
    </a:hlink>
    <a:folHlink>
      <a:srgbClr val="A5A5A5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e7bff054-f365-4bea-94b2-ee623a8b2da8" xsi:nil="true"/>
    <lcf76f155ced4ddcb4097134ff3c332f xmlns="e7bff054-f365-4bea-94b2-ee623a8b2da8">
      <Terms xmlns="http://schemas.microsoft.com/office/infopath/2007/PartnerControls"/>
    </lcf76f155ced4ddcb4097134ff3c332f>
    <TaxCatchAll xmlns="797fee8a-63c0-4c06-9f5d-0a3de4381f4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8DE1396FF25C4D84F1187D6907B974" ma:contentTypeVersion="16" ma:contentTypeDescription="Create a new document." ma:contentTypeScope="" ma:versionID="f3410c86dcbec5568abfa221ac7b3496">
  <xsd:schema xmlns:xsd="http://www.w3.org/2001/XMLSchema" xmlns:xs="http://www.w3.org/2001/XMLSchema" xmlns:p="http://schemas.microsoft.com/office/2006/metadata/properties" xmlns:ns2="e7bff054-f365-4bea-94b2-ee623a8b2da8" xmlns:ns3="797fee8a-63c0-4c06-9f5d-0a3de4381f44" targetNamespace="http://schemas.microsoft.com/office/2006/metadata/properties" ma:root="true" ma:fieldsID="d83f88a57580050a2f58ee8267e88fce" ns2:_="" ns3:_="">
    <xsd:import namespace="e7bff054-f365-4bea-94b2-ee623a8b2da8"/>
    <xsd:import namespace="797fee8a-63c0-4c06-9f5d-0a3de4381f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bff054-f365-4bea-94b2-ee623a8b2d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d6fa388-df72-4059-a89b-9cf282f5a0c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7fee8a-63c0-4c06-9f5d-0a3de4381f4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beb1bb5-cc7e-477f-8b11-eb5483e08473}" ma:internalName="TaxCatchAll" ma:showField="CatchAllData" ma:web="797fee8a-63c0-4c06-9f5d-0a3de4381f4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2455B2D-BAB7-438A-85DA-0266A24CB79F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e7bff054-f365-4bea-94b2-ee623a8b2da8"/>
    <ds:schemaRef ds:uri="797fee8a-63c0-4c06-9f5d-0a3de4381f44"/>
  </ds:schemaRefs>
</ds:datastoreItem>
</file>

<file path=customXml/itemProps2.xml><?xml version="1.0" encoding="utf-8"?>
<ds:datastoreItem xmlns:ds="http://schemas.openxmlformats.org/officeDocument/2006/customXml" ds:itemID="{D8C6403A-684A-431F-8F36-A24C99E2866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AD2C163-46A4-4A23-B76B-2C31876824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7bff054-f365-4bea-94b2-ee623a8b2da8"/>
    <ds:schemaRef ds:uri="797fee8a-63c0-4c06-9f5d-0a3de4381f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Orange burst</Template>
  <TotalTime>78</TotalTime>
  <Words>55</Words>
  <Application>Microsoft Office PowerPoint</Application>
  <PresentationFormat>Widescreen</PresentationFormat>
  <Paragraphs>47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Franklin Gothic Book</vt:lpstr>
      <vt:lpstr>Franklin Gothic Demi</vt:lpstr>
      <vt:lpstr>Source Sans Pro</vt:lpstr>
      <vt:lpstr>Wingdings 2</vt:lpstr>
      <vt:lpstr>DividendVTI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vine, tree or bush. </dc:title>
  <dc:creator>Claire Clarke</dc:creator>
  <cp:lastModifiedBy>Marilyn Shrimpton</cp:lastModifiedBy>
  <cp:revision>1</cp:revision>
  <dcterms:created xsi:type="dcterms:W3CDTF">2021-11-17T11:16:03Z</dcterms:created>
  <dcterms:modified xsi:type="dcterms:W3CDTF">2024-11-21T10:20:34Z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0x010100B48DE1396FF25C4D84F1187D6907B974</vt:lpwstr>
  </property>
</Properties>
</file>