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yn Shrimpton" userId="ac5422bb-7c93-4874-96a3-fe2f01fc3f35" providerId="ADAL" clId="{797CD281-02C9-459C-A653-3090FB97B023}"/>
    <pc:docChg chg="modSld">
      <pc:chgData name="Marilyn Shrimpton" userId="ac5422bb-7c93-4874-96a3-fe2f01fc3f35" providerId="ADAL" clId="{797CD281-02C9-459C-A653-3090FB97B023}" dt="2024-09-24T10:53:26.561" v="17" actId="20577"/>
      <pc:docMkLst>
        <pc:docMk/>
      </pc:docMkLst>
      <pc:sldChg chg="modSp mod">
        <pc:chgData name="Marilyn Shrimpton" userId="ac5422bb-7c93-4874-96a3-fe2f01fc3f35" providerId="ADAL" clId="{797CD281-02C9-459C-A653-3090FB97B023}" dt="2024-09-24T10:52:34.391" v="2" actId="20577"/>
        <pc:sldMkLst>
          <pc:docMk/>
          <pc:sldMk cId="3695411004" sldId="257"/>
        </pc:sldMkLst>
        <pc:spChg chg="mod">
          <ac:chgData name="Marilyn Shrimpton" userId="ac5422bb-7c93-4874-96a3-fe2f01fc3f35" providerId="ADAL" clId="{797CD281-02C9-459C-A653-3090FB97B023}" dt="2024-09-24T10:52:28.153" v="0" actId="2711"/>
          <ac:spMkLst>
            <pc:docMk/>
            <pc:sldMk cId="3695411004" sldId="257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797CD281-02C9-459C-A653-3090FB97B023}" dt="2024-09-24T10:52:34.391" v="2" actId="20577"/>
          <ac:spMkLst>
            <pc:docMk/>
            <pc:sldMk cId="3695411004" sldId="257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797CD281-02C9-459C-A653-3090FB97B023}" dt="2024-09-24T10:52:45.658" v="5" actId="20577"/>
        <pc:sldMkLst>
          <pc:docMk/>
          <pc:sldMk cId="2460908632" sldId="263"/>
        </pc:sldMkLst>
        <pc:spChg chg="mod">
          <ac:chgData name="Marilyn Shrimpton" userId="ac5422bb-7c93-4874-96a3-fe2f01fc3f35" providerId="ADAL" clId="{797CD281-02C9-459C-A653-3090FB97B023}" dt="2024-09-24T10:52:39.005" v="3" actId="2711"/>
          <ac:spMkLst>
            <pc:docMk/>
            <pc:sldMk cId="2460908632" sldId="263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797CD281-02C9-459C-A653-3090FB97B023}" dt="2024-09-24T10:52:45.658" v="5" actId="20577"/>
          <ac:spMkLst>
            <pc:docMk/>
            <pc:sldMk cId="2460908632" sldId="263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797CD281-02C9-459C-A653-3090FB97B023}" dt="2024-09-24T10:52:55.834" v="8" actId="20577"/>
        <pc:sldMkLst>
          <pc:docMk/>
          <pc:sldMk cId="1011301826" sldId="264"/>
        </pc:sldMkLst>
        <pc:spChg chg="mod">
          <ac:chgData name="Marilyn Shrimpton" userId="ac5422bb-7c93-4874-96a3-fe2f01fc3f35" providerId="ADAL" clId="{797CD281-02C9-459C-A653-3090FB97B023}" dt="2024-09-24T10:52:49.172" v="6" actId="2711"/>
          <ac:spMkLst>
            <pc:docMk/>
            <pc:sldMk cId="1011301826" sldId="264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797CD281-02C9-459C-A653-3090FB97B023}" dt="2024-09-24T10:52:55.834" v="8" actId="20577"/>
          <ac:spMkLst>
            <pc:docMk/>
            <pc:sldMk cId="1011301826" sldId="264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797CD281-02C9-459C-A653-3090FB97B023}" dt="2024-09-24T10:53:04.307" v="11" actId="20577"/>
        <pc:sldMkLst>
          <pc:docMk/>
          <pc:sldMk cId="1547891490" sldId="265"/>
        </pc:sldMkLst>
        <pc:spChg chg="mod">
          <ac:chgData name="Marilyn Shrimpton" userId="ac5422bb-7c93-4874-96a3-fe2f01fc3f35" providerId="ADAL" clId="{797CD281-02C9-459C-A653-3090FB97B023}" dt="2024-09-24T10:52:59.538" v="9" actId="2711"/>
          <ac:spMkLst>
            <pc:docMk/>
            <pc:sldMk cId="1547891490" sldId="265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797CD281-02C9-459C-A653-3090FB97B023}" dt="2024-09-24T10:53:04.307" v="11" actId="20577"/>
          <ac:spMkLst>
            <pc:docMk/>
            <pc:sldMk cId="1547891490" sldId="265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797CD281-02C9-459C-A653-3090FB97B023}" dt="2024-09-24T10:53:15.900" v="14" actId="20577"/>
        <pc:sldMkLst>
          <pc:docMk/>
          <pc:sldMk cId="160664365" sldId="266"/>
        </pc:sldMkLst>
        <pc:spChg chg="mod">
          <ac:chgData name="Marilyn Shrimpton" userId="ac5422bb-7c93-4874-96a3-fe2f01fc3f35" providerId="ADAL" clId="{797CD281-02C9-459C-A653-3090FB97B023}" dt="2024-09-24T10:53:10.244" v="12" actId="2711"/>
          <ac:spMkLst>
            <pc:docMk/>
            <pc:sldMk cId="160664365" sldId="266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797CD281-02C9-459C-A653-3090FB97B023}" dt="2024-09-24T10:53:15.900" v="14" actId="20577"/>
          <ac:spMkLst>
            <pc:docMk/>
            <pc:sldMk cId="160664365" sldId="266"/>
            <ac:spMk id="14339" creationId="{00000000-0000-0000-0000-000000000000}"/>
          </ac:spMkLst>
        </pc:spChg>
      </pc:sldChg>
      <pc:sldChg chg="modSp mod">
        <pc:chgData name="Marilyn Shrimpton" userId="ac5422bb-7c93-4874-96a3-fe2f01fc3f35" providerId="ADAL" clId="{797CD281-02C9-459C-A653-3090FB97B023}" dt="2024-09-24T10:53:26.561" v="17" actId="20577"/>
        <pc:sldMkLst>
          <pc:docMk/>
          <pc:sldMk cId="264478402" sldId="267"/>
        </pc:sldMkLst>
        <pc:spChg chg="mod">
          <ac:chgData name="Marilyn Shrimpton" userId="ac5422bb-7c93-4874-96a3-fe2f01fc3f35" providerId="ADAL" clId="{797CD281-02C9-459C-A653-3090FB97B023}" dt="2024-09-24T10:53:21.944" v="15" actId="2711"/>
          <ac:spMkLst>
            <pc:docMk/>
            <pc:sldMk cId="264478402" sldId="267"/>
            <ac:spMk id="14338" creationId="{00000000-0000-0000-0000-000000000000}"/>
          </ac:spMkLst>
        </pc:spChg>
        <pc:spChg chg="mod">
          <ac:chgData name="Marilyn Shrimpton" userId="ac5422bb-7c93-4874-96a3-fe2f01fc3f35" providerId="ADAL" clId="{797CD281-02C9-459C-A653-3090FB97B023}" dt="2024-09-24T10:53:26.561" v="17" actId="20577"/>
          <ac:spMkLst>
            <pc:docMk/>
            <pc:sldMk cId="264478402" sldId="267"/>
            <ac:spMk id="14339" creationId="{00000000-0000-0000-0000-000000000000}"/>
          </ac:spMkLst>
        </pc:spChg>
      </pc:sldChg>
    </pc:docChg>
  </pc:docChgLst>
  <pc:docChgLst>
    <pc:chgData name="Debbie Ellisdon" userId="S::dellisdon@diocant.org::fedd7ab2-fe88-4c64-a023-653e3683f784" providerId="AD" clId="Web-{C4E48EE9-B5E6-DD75-4134-21A6C7AE7DB5}"/>
    <pc:docChg chg="addSld delSld modSld sldOrd">
      <pc:chgData name="Debbie Ellisdon" userId="S::dellisdon@diocant.org::fedd7ab2-fe88-4c64-a023-653e3683f784" providerId="AD" clId="Web-{C4E48EE9-B5E6-DD75-4134-21A6C7AE7DB5}" dt="2023-09-18T14:04:29.371" v="34"/>
      <pc:docMkLst>
        <pc:docMk/>
      </pc:docMkLst>
      <pc:sldChg chg="modSp ord">
        <pc:chgData name="Debbie Ellisdon" userId="S::dellisdon@diocant.org::fedd7ab2-fe88-4c64-a023-653e3683f784" providerId="AD" clId="Web-{C4E48EE9-B5E6-DD75-4134-21A6C7AE7DB5}" dt="2023-09-18T14:02:59.180" v="15"/>
        <pc:sldMkLst>
          <pc:docMk/>
          <pc:sldMk cId="3695411004" sldId="257"/>
        </pc:sldMkLst>
        <pc:spChg chg="mod">
          <ac:chgData name="Debbie Ellisdon" userId="S::dellisdon@diocant.org::fedd7ab2-fe88-4c64-a023-653e3683f784" providerId="AD" clId="Web-{C4E48EE9-B5E6-DD75-4134-21A6C7AE7DB5}" dt="2023-09-18T14:01:47.818" v="9" actId="14100"/>
          <ac:spMkLst>
            <pc:docMk/>
            <pc:sldMk cId="3695411004" sldId="257"/>
            <ac:spMk id="17" creationId="{00000000-0000-0000-0000-000000000000}"/>
          </ac:spMkLst>
        </pc:spChg>
        <pc:spChg chg="mod">
          <ac:chgData name="Debbie Ellisdon" userId="S::dellisdon@diocant.org::fedd7ab2-fe88-4c64-a023-653e3683f784" providerId="AD" clId="Web-{C4E48EE9-B5E6-DD75-4134-21A6C7AE7DB5}" dt="2023-09-18T14:01:42.912" v="8" actId="14100"/>
          <ac:spMkLst>
            <pc:docMk/>
            <pc:sldMk cId="3695411004" sldId="257"/>
            <ac:spMk id="18" creationId="{00000000-0000-0000-0000-000000000000}"/>
          </ac:spMkLst>
        </pc:spChg>
        <pc:spChg chg="mod">
          <ac:chgData name="Debbie Ellisdon" userId="S::dellisdon@diocant.org::fedd7ab2-fe88-4c64-a023-653e3683f784" providerId="AD" clId="Web-{C4E48EE9-B5E6-DD75-4134-21A6C7AE7DB5}" dt="2023-09-18T14:01:57.334" v="10" actId="14100"/>
          <ac:spMkLst>
            <pc:docMk/>
            <pc:sldMk cId="3695411004" sldId="257"/>
            <ac:spMk id="19" creationId="{00000000-0000-0000-0000-000000000000}"/>
          </ac:spMkLst>
        </pc:spChg>
        <pc:spChg chg="mod">
          <ac:chgData name="Debbie Ellisdon" userId="S::dellisdon@diocant.org::fedd7ab2-fe88-4c64-a023-653e3683f784" providerId="AD" clId="Web-{C4E48EE9-B5E6-DD75-4134-21A6C7AE7DB5}" dt="2023-09-18T14:02:06.553" v="11" actId="14100"/>
          <ac:spMkLst>
            <pc:docMk/>
            <pc:sldMk cId="3695411004" sldId="257"/>
            <ac:spMk id="20" creationId="{00000000-0000-0000-0000-000000000000}"/>
          </ac:spMkLst>
        </pc:spChg>
        <pc:spChg chg="mod">
          <ac:chgData name="Debbie Ellisdon" userId="S::dellisdon@diocant.org::fedd7ab2-fe88-4c64-a023-653e3683f784" providerId="AD" clId="Web-{C4E48EE9-B5E6-DD75-4134-21A6C7AE7DB5}" dt="2023-09-18T14:02:26.695" v="13" actId="14100"/>
          <ac:spMkLst>
            <pc:docMk/>
            <pc:sldMk cId="3695411004" sldId="257"/>
            <ac:spMk id="21" creationId="{00000000-0000-0000-0000-000000000000}"/>
          </ac:spMkLst>
        </pc:spChg>
      </pc:sldChg>
      <pc:sldChg chg="modSp del">
        <pc:chgData name="Debbie Ellisdon" userId="S::dellisdon@diocant.org::fedd7ab2-fe88-4c64-a023-653e3683f784" providerId="AD" clId="Web-{C4E48EE9-B5E6-DD75-4134-21A6C7AE7DB5}" dt="2023-09-18T14:04:23.949" v="30"/>
        <pc:sldMkLst>
          <pc:docMk/>
          <pc:sldMk cId="558657636" sldId="258"/>
        </pc:sldMkLst>
        <pc:spChg chg="mod">
          <ac:chgData name="Debbie Ellisdon" userId="S::dellisdon@diocant.org::fedd7ab2-fe88-4c64-a023-653e3683f784" providerId="AD" clId="Web-{C4E48EE9-B5E6-DD75-4134-21A6C7AE7DB5}" dt="2023-09-18T13:59:31.157" v="2" actId="14100"/>
          <ac:spMkLst>
            <pc:docMk/>
            <pc:sldMk cId="558657636" sldId="258"/>
            <ac:spMk id="17" creationId="{00000000-0000-0000-0000-000000000000}"/>
          </ac:spMkLst>
        </pc:spChg>
        <pc:spChg chg="mod">
          <ac:chgData name="Debbie Ellisdon" userId="S::dellisdon@diocant.org::fedd7ab2-fe88-4c64-a023-653e3683f784" providerId="AD" clId="Web-{C4E48EE9-B5E6-DD75-4134-21A6C7AE7DB5}" dt="2023-09-18T14:00:11.675" v="3" actId="14100"/>
          <ac:spMkLst>
            <pc:docMk/>
            <pc:sldMk cId="558657636" sldId="258"/>
            <ac:spMk id="18" creationId="{00000000-0000-0000-0000-000000000000}"/>
          </ac:spMkLst>
        </pc:spChg>
        <pc:spChg chg="mod">
          <ac:chgData name="Debbie Ellisdon" userId="S::dellisdon@diocant.org::fedd7ab2-fe88-4c64-a023-653e3683f784" providerId="AD" clId="Web-{C4E48EE9-B5E6-DD75-4134-21A6C7AE7DB5}" dt="2023-09-18T13:58:49.125" v="1" actId="20577"/>
          <ac:spMkLst>
            <pc:docMk/>
            <pc:sldMk cId="558657636" sldId="258"/>
            <ac:spMk id="14339" creationId="{00000000-0000-0000-0000-000000000000}"/>
          </ac:spMkLst>
        </pc:spChg>
      </pc:sldChg>
      <pc:sldChg chg="del">
        <pc:chgData name="Debbie Ellisdon" userId="S::dellisdon@diocant.org::fedd7ab2-fe88-4c64-a023-653e3683f784" providerId="AD" clId="Web-{C4E48EE9-B5E6-DD75-4134-21A6C7AE7DB5}" dt="2023-09-18T14:04:25.074" v="31"/>
        <pc:sldMkLst>
          <pc:docMk/>
          <pc:sldMk cId="99807748" sldId="259"/>
        </pc:sldMkLst>
      </pc:sldChg>
      <pc:sldChg chg="del">
        <pc:chgData name="Debbie Ellisdon" userId="S::dellisdon@diocant.org::fedd7ab2-fe88-4c64-a023-653e3683f784" providerId="AD" clId="Web-{C4E48EE9-B5E6-DD75-4134-21A6C7AE7DB5}" dt="2023-09-18T14:04:26.574" v="32"/>
        <pc:sldMkLst>
          <pc:docMk/>
          <pc:sldMk cId="3311678452" sldId="260"/>
        </pc:sldMkLst>
      </pc:sldChg>
      <pc:sldChg chg="del">
        <pc:chgData name="Debbie Ellisdon" userId="S::dellisdon@diocant.org::fedd7ab2-fe88-4c64-a023-653e3683f784" providerId="AD" clId="Web-{C4E48EE9-B5E6-DD75-4134-21A6C7AE7DB5}" dt="2023-09-18T14:04:28.105" v="33"/>
        <pc:sldMkLst>
          <pc:docMk/>
          <pc:sldMk cId="2052164606" sldId="261"/>
        </pc:sldMkLst>
      </pc:sldChg>
      <pc:sldChg chg="del">
        <pc:chgData name="Debbie Ellisdon" userId="S::dellisdon@diocant.org::fedd7ab2-fe88-4c64-a023-653e3683f784" providerId="AD" clId="Web-{C4E48EE9-B5E6-DD75-4134-21A6C7AE7DB5}" dt="2023-09-18T14:04:29.371" v="34"/>
        <pc:sldMkLst>
          <pc:docMk/>
          <pc:sldMk cId="1312833362" sldId="262"/>
        </pc:sldMkLst>
      </pc:sldChg>
      <pc:sldChg chg="delSp modSp add replId">
        <pc:chgData name="Debbie Ellisdon" userId="S::dellisdon@diocant.org::fedd7ab2-fe88-4c64-a023-653e3683f784" providerId="AD" clId="Web-{C4E48EE9-B5E6-DD75-4134-21A6C7AE7DB5}" dt="2023-09-18T14:03:23.150" v="18"/>
        <pc:sldMkLst>
          <pc:docMk/>
          <pc:sldMk cId="2460908632" sldId="263"/>
        </pc:sldMkLst>
        <pc:spChg chg="del mod">
          <ac:chgData name="Debbie Ellisdon" userId="S::dellisdon@diocant.org::fedd7ab2-fe88-4c64-a023-653e3683f784" providerId="AD" clId="Web-{C4E48EE9-B5E6-DD75-4134-21A6C7AE7DB5}" dt="2023-09-18T14:03:23.150" v="18"/>
          <ac:spMkLst>
            <pc:docMk/>
            <pc:sldMk cId="2460908632" sldId="263"/>
            <ac:spMk id="21" creationId="{00000000-0000-0000-0000-000000000000}"/>
          </ac:spMkLst>
        </pc:spChg>
      </pc:sldChg>
      <pc:sldChg chg="delSp modSp add replId">
        <pc:chgData name="Debbie Ellisdon" userId="S::dellisdon@diocant.org::fedd7ab2-fe88-4c64-a023-653e3683f784" providerId="AD" clId="Web-{C4E48EE9-B5E6-DD75-4134-21A6C7AE7DB5}" dt="2023-09-18T14:03:37.479" v="21"/>
        <pc:sldMkLst>
          <pc:docMk/>
          <pc:sldMk cId="1011301826" sldId="264"/>
        </pc:sldMkLst>
        <pc:spChg chg="del mod">
          <ac:chgData name="Debbie Ellisdon" userId="S::dellisdon@diocant.org::fedd7ab2-fe88-4c64-a023-653e3683f784" providerId="AD" clId="Web-{C4E48EE9-B5E6-DD75-4134-21A6C7AE7DB5}" dt="2023-09-18T14:03:37.479" v="21"/>
          <ac:spMkLst>
            <pc:docMk/>
            <pc:sldMk cId="1011301826" sldId="264"/>
            <ac:spMk id="20" creationId="{00000000-0000-0000-0000-000000000000}"/>
          </ac:spMkLst>
        </pc:spChg>
      </pc:sldChg>
      <pc:sldChg chg="delSp modSp add replId">
        <pc:chgData name="Debbie Ellisdon" userId="S::dellisdon@diocant.org::fedd7ab2-fe88-4c64-a023-653e3683f784" providerId="AD" clId="Web-{C4E48EE9-B5E6-DD75-4134-21A6C7AE7DB5}" dt="2023-09-18T14:03:52.276" v="24"/>
        <pc:sldMkLst>
          <pc:docMk/>
          <pc:sldMk cId="1547891490" sldId="265"/>
        </pc:sldMkLst>
        <pc:spChg chg="del mod">
          <ac:chgData name="Debbie Ellisdon" userId="S::dellisdon@diocant.org::fedd7ab2-fe88-4c64-a023-653e3683f784" providerId="AD" clId="Web-{C4E48EE9-B5E6-DD75-4134-21A6C7AE7DB5}" dt="2023-09-18T14:03:52.276" v="24"/>
          <ac:spMkLst>
            <pc:docMk/>
            <pc:sldMk cId="1547891490" sldId="265"/>
            <ac:spMk id="19" creationId="{00000000-0000-0000-0000-000000000000}"/>
          </ac:spMkLst>
        </pc:spChg>
      </pc:sldChg>
      <pc:sldChg chg="delSp modSp add replId">
        <pc:chgData name="Debbie Ellisdon" userId="S::dellisdon@diocant.org::fedd7ab2-fe88-4c64-a023-653e3683f784" providerId="AD" clId="Web-{C4E48EE9-B5E6-DD75-4134-21A6C7AE7DB5}" dt="2023-09-18T14:04:06.745" v="27"/>
        <pc:sldMkLst>
          <pc:docMk/>
          <pc:sldMk cId="160664365" sldId="266"/>
        </pc:sldMkLst>
        <pc:spChg chg="topLvl">
          <ac:chgData name="Debbie Ellisdon" userId="S::dellisdon@diocant.org::fedd7ab2-fe88-4c64-a023-653e3683f784" providerId="AD" clId="Web-{C4E48EE9-B5E6-DD75-4134-21A6C7AE7DB5}" dt="2023-09-18T14:04:06.745" v="27"/>
          <ac:spMkLst>
            <pc:docMk/>
            <pc:sldMk cId="160664365" sldId="266"/>
            <ac:spMk id="17" creationId="{00000000-0000-0000-0000-000000000000}"/>
          </ac:spMkLst>
        </pc:spChg>
        <pc:spChg chg="del mod topLvl">
          <ac:chgData name="Debbie Ellisdon" userId="S::dellisdon@diocant.org::fedd7ab2-fe88-4c64-a023-653e3683f784" providerId="AD" clId="Web-{C4E48EE9-B5E6-DD75-4134-21A6C7AE7DB5}" dt="2023-09-18T14:04:06.745" v="27"/>
          <ac:spMkLst>
            <pc:docMk/>
            <pc:sldMk cId="160664365" sldId="266"/>
            <ac:spMk id="18" creationId="{00000000-0000-0000-0000-000000000000}"/>
          </ac:spMkLst>
        </pc:spChg>
        <pc:grpChg chg="del">
          <ac:chgData name="Debbie Ellisdon" userId="S::dellisdon@diocant.org::fedd7ab2-fe88-4c64-a023-653e3683f784" providerId="AD" clId="Web-{C4E48EE9-B5E6-DD75-4134-21A6C7AE7DB5}" dt="2023-09-18T14:04:06.745" v="27"/>
          <ac:grpSpMkLst>
            <pc:docMk/>
            <pc:sldMk cId="160664365" sldId="266"/>
            <ac:grpSpMk id="14340" creationId="{00000000-0000-0000-0000-000000000000}"/>
          </ac:grpSpMkLst>
        </pc:grpChg>
      </pc:sldChg>
      <pc:sldChg chg="delSp add replId">
        <pc:chgData name="Debbie Ellisdon" userId="S::dellisdon@diocant.org::fedd7ab2-fe88-4c64-a023-653e3683f784" providerId="AD" clId="Web-{C4E48EE9-B5E6-DD75-4134-21A6C7AE7DB5}" dt="2023-09-18T14:04:15.089" v="29"/>
        <pc:sldMkLst>
          <pc:docMk/>
          <pc:sldMk cId="264478402" sldId="267"/>
        </pc:sldMkLst>
        <pc:spChg chg="del">
          <ac:chgData name="Debbie Ellisdon" userId="S::dellisdon@diocant.org::fedd7ab2-fe88-4c64-a023-653e3683f784" providerId="AD" clId="Web-{C4E48EE9-B5E6-DD75-4134-21A6C7AE7DB5}" dt="2023-09-18T14:04:15.089" v="29"/>
          <ac:spMkLst>
            <pc:docMk/>
            <pc:sldMk cId="264478402" sldId="267"/>
            <ac:spMk id="1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FCAD-9DFC-4B74-B9E0-B2314EDC88E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16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E3719-0668-4402-B762-E1F9E2DC223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46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60075-4737-4414-B651-B14467CC7E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11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FA5C5-B189-4EAD-926F-D4D5C58B5A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4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FFE0-D443-4811-9DA4-6B11115C9F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6CCB-6A85-4172-B76F-11BB8FB6DC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9BFD-8F39-47AA-834E-B8993C333F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15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772A5-9078-48D5-8A95-895CEFC9B7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8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E4DA4-5B35-47C5-AD84-4A20F4C8667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2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70D2-CD87-410F-BBC6-BEC11417C73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8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F2824-9000-46A7-8BA7-A0D8645390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0A13E4F-E922-41D3-9F7F-5AD4765AF20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2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bad job for someone who’s accident prone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Driver	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Construction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Catering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Glass Maker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19200" y="2061929"/>
            <a:ext cx="3162558" cy="2835275"/>
            <a:chOff x="793" y="1281"/>
            <a:chExt cx="1987" cy="1786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6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7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98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986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93" y="2750"/>
              <a:ext cx="1987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541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bad job for someone who’s accident prone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Driver	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Construction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Catering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Glass Maker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19200" y="2061929"/>
            <a:ext cx="3160966" cy="2259013"/>
            <a:chOff x="793" y="1281"/>
            <a:chExt cx="1986" cy="1423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6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7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98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793" y="2387"/>
              <a:ext cx="1986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0908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bad job for someone who’s accident prone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Driver	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Construction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Catering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Glass Maker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19200" y="2061929"/>
            <a:ext cx="3151416" cy="1682750"/>
            <a:chOff x="793" y="1281"/>
            <a:chExt cx="1980" cy="1060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6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7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793" y="2024"/>
              <a:ext cx="1980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30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bad job for someone who’s accident prone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Driver	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Construction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Catering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Glass Maker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1219200" y="2061929"/>
            <a:ext cx="3143458" cy="1108075"/>
            <a:chOff x="793" y="1281"/>
            <a:chExt cx="1975" cy="698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793" y="1281"/>
              <a:ext cx="1969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793" y="1661"/>
              <a:ext cx="1975" cy="3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endParaRPr lang="en-GB" altLang="en-US" sz="2400" kern="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89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bad job for someone who’s accident prone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Driver	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Construction	27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Catering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Glass Maker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219200" y="2061929"/>
            <a:ext cx="313390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sz="2400" ker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4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Name a bad job for someone who’s accident prone</a:t>
            </a:r>
            <a:endParaRPr lang="en-US" altLang="en-US" sz="4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Driver			39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Construction</a:t>
            </a:r>
            <a:r>
              <a:rPr lang="en-GB" altLang="en-US">
                <a:latin typeface="Source Sans Pro" panose="020B0503030403020204" pitchFamily="34" charset="0"/>
                <a:ea typeface="Source Sans Pro" panose="020B0503030403020204" pitchFamily="34" charset="0"/>
              </a:rPr>
              <a:t>	27</a:t>
            </a:r>
            <a:endParaRPr lang="en-GB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Police Officer	11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Catering		10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Glass Maker		9</a:t>
            </a:r>
            <a:endParaRPr lang="en-US" alt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84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ff054-f365-4bea-94b2-ee623a8b2da8">
      <Terms xmlns="http://schemas.microsoft.com/office/infopath/2007/PartnerControls"/>
    </lcf76f155ced4ddcb4097134ff3c332f>
    <TaxCatchAll xmlns="797fee8a-63c0-4c06-9f5d-0a3de4381f4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DE1396FF25C4D84F1187D6907B974" ma:contentTypeVersion="16" ma:contentTypeDescription="Create a new document." ma:contentTypeScope="" ma:versionID="f3410c86dcbec5568abfa221ac7b3496">
  <xsd:schema xmlns:xsd="http://www.w3.org/2001/XMLSchema" xmlns:xs="http://www.w3.org/2001/XMLSchema" xmlns:p="http://schemas.microsoft.com/office/2006/metadata/properties" xmlns:ns2="e7bff054-f365-4bea-94b2-ee623a8b2da8" xmlns:ns3="797fee8a-63c0-4c06-9f5d-0a3de4381f44" targetNamespace="http://schemas.microsoft.com/office/2006/metadata/properties" ma:root="true" ma:fieldsID="d83f88a57580050a2f58ee8267e88fce" ns2:_="" ns3:_="">
    <xsd:import namespace="e7bff054-f365-4bea-94b2-ee623a8b2da8"/>
    <xsd:import namespace="797fee8a-63c0-4c06-9f5d-0a3de4381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ff054-f365-4bea-94b2-ee623a8b2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d6fa388-df72-4059-a89b-9cf282f5a0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fee8a-63c0-4c06-9f5d-0a3de4381f4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eb1bb5-cc7e-477f-8b11-eb5483e08473}" ma:internalName="TaxCatchAll" ma:showField="CatchAllData" ma:web="797fee8a-63c0-4c06-9f5d-0a3de4381f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DD815A-AB75-42D1-9B8E-6D708BB04F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4DE851-5672-4A6F-AAB4-7E0C56B61CBD}">
  <ds:schemaRefs>
    <ds:schemaRef ds:uri="http://schemas.microsoft.com/office/2006/metadata/properties"/>
    <ds:schemaRef ds:uri="http://schemas.microsoft.com/office/infopath/2007/PartnerControls"/>
    <ds:schemaRef ds:uri="e7bff054-f365-4bea-94b2-ee623a8b2da8"/>
    <ds:schemaRef ds:uri="797fee8a-63c0-4c06-9f5d-0a3de4381f44"/>
  </ds:schemaRefs>
</ds:datastoreItem>
</file>

<file path=customXml/itemProps3.xml><?xml version="1.0" encoding="utf-8"?>
<ds:datastoreItem xmlns:ds="http://schemas.openxmlformats.org/officeDocument/2006/customXml" ds:itemID="{501D0C14-89A5-48AC-B5EB-50CBA21EBE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ff054-f365-4bea-94b2-ee623a8b2da8"/>
    <ds:schemaRef ds:uri="797fee8a-63c0-4c06-9f5d-0a3de4381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Source Sans Pro</vt:lpstr>
      <vt:lpstr>Times New Roman</vt:lpstr>
      <vt:lpstr>Default Design</vt:lpstr>
      <vt:lpstr>Name a bad job for someone who’s accident prone</vt:lpstr>
      <vt:lpstr>Name a bad job for someone who’s accident prone</vt:lpstr>
      <vt:lpstr>Name a bad job for someone who’s accident prone</vt:lpstr>
      <vt:lpstr>Name a bad job for someone who’s accident prone</vt:lpstr>
      <vt:lpstr>Name a bad job for someone who’s accident prone</vt:lpstr>
      <vt:lpstr>Name a bad job for someone who’s accident prone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a bad job for someone who’s accident prone</dc:title>
  <dc:creator>Patrick Ellisdon</dc:creator>
  <cp:lastModifiedBy>Marilyn Shrimpton</cp:lastModifiedBy>
  <cp:revision>26</cp:revision>
  <dcterms:created xsi:type="dcterms:W3CDTF">2006-08-16T00:00:00Z</dcterms:created>
  <dcterms:modified xsi:type="dcterms:W3CDTF">2024-09-24T10:53:27Z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0x010100B48DE1396FF25C4D84F1187D6907B974</vt:lpwstr>
  </property>
  <property fmtid="{D5CDD505-2E9C-101B-9397-08002B2CF9AE}" pid="3" name="MediaServiceImageTags">
    <vt:lpwstr/>
  </property>
</Properties>
</file>