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63" r:id="rId6"/>
    <p:sldId id="264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lyn Shrimpton" userId="ac5422bb-7c93-4874-96a3-fe2f01fc3f35" providerId="ADAL" clId="{2F0773A9-8E3A-419B-BDEE-3E1B0DDDF4AD}"/>
    <pc:docChg chg="modSld">
      <pc:chgData name="Marilyn Shrimpton" userId="ac5422bb-7c93-4874-96a3-fe2f01fc3f35" providerId="ADAL" clId="{2F0773A9-8E3A-419B-BDEE-3E1B0DDDF4AD}" dt="2024-09-24T10:55:27.823" v="18" actId="20577"/>
      <pc:docMkLst>
        <pc:docMk/>
      </pc:docMkLst>
      <pc:sldChg chg="modSp mod">
        <pc:chgData name="Marilyn Shrimpton" userId="ac5422bb-7c93-4874-96a3-fe2f01fc3f35" providerId="ADAL" clId="{2F0773A9-8E3A-419B-BDEE-3E1B0DDDF4AD}" dt="2024-09-24T10:54:34.310" v="2" actId="20577"/>
        <pc:sldMkLst>
          <pc:docMk/>
          <pc:sldMk cId="408374251" sldId="257"/>
        </pc:sldMkLst>
        <pc:spChg chg="mod">
          <ac:chgData name="Marilyn Shrimpton" userId="ac5422bb-7c93-4874-96a3-fe2f01fc3f35" providerId="ADAL" clId="{2F0773A9-8E3A-419B-BDEE-3E1B0DDDF4AD}" dt="2024-09-24T10:54:28.130" v="0" actId="2711"/>
          <ac:spMkLst>
            <pc:docMk/>
            <pc:sldMk cId="408374251" sldId="257"/>
            <ac:spMk id="9218" creationId="{00000000-0000-0000-0000-000000000000}"/>
          </ac:spMkLst>
        </pc:spChg>
        <pc:spChg chg="mod">
          <ac:chgData name="Marilyn Shrimpton" userId="ac5422bb-7c93-4874-96a3-fe2f01fc3f35" providerId="ADAL" clId="{2F0773A9-8E3A-419B-BDEE-3E1B0DDDF4AD}" dt="2024-09-24T10:54:34.310" v="2" actId="20577"/>
          <ac:spMkLst>
            <pc:docMk/>
            <pc:sldMk cId="408374251" sldId="257"/>
            <ac:spMk id="9219" creationId="{00000000-0000-0000-0000-000000000000}"/>
          </ac:spMkLst>
        </pc:spChg>
      </pc:sldChg>
      <pc:sldChg chg="modSp mod">
        <pc:chgData name="Marilyn Shrimpton" userId="ac5422bb-7c93-4874-96a3-fe2f01fc3f35" providerId="ADAL" clId="{2F0773A9-8E3A-419B-BDEE-3E1B0DDDF4AD}" dt="2024-09-24T10:54:44.325" v="5" actId="20577"/>
        <pc:sldMkLst>
          <pc:docMk/>
          <pc:sldMk cId="1487089187" sldId="263"/>
        </pc:sldMkLst>
        <pc:spChg chg="mod">
          <ac:chgData name="Marilyn Shrimpton" userId="ac5422bb-7c93-4874-96a3-fe2f01fc3f35" providerId="ADAL" clId="{2F0773A9-8E3A-419B-BDEE-3E1B0DDDF4AD}" dt="2024-09-24T10:54:38.892" v="3" actId="2711"/>
          <ac:spMkLst>
            <pc:docMk/>
            <pc:sldMk cId="1487089187" sldId="263"/>
            <ac:spMk id="9218" creationId="{00000000-0000-0000-0000-000000000000}"/>
          </ac:spMkLst>
        </pc:spChg>
        <pc:spChg chg="mod">
          <ac:chgData name="Marilyn Shrimpton" userId="ac5422bb-7c93-4874-96a3-fe2f01fc3f35" providerId="ADAL" clId="{2F0773A9-8E3A-419B-BDEE-3E1B0DDDF4AD}" dt="2024-09-24T10:54:44.325" v="5" actId="20577"/>
          <ac:spMkLst>
            <pc:docMk/>
            <pc:sldMk cId="1487089187" sldId="263"/>
            <ac:spMk id="9219" creationId="{00000000-0000-0000-0000-000000000000}"/>
          </ac:spMkLst>
        </pc:spChg>
      </pc:sldChg>
      <pc:sldChg chg="modSp mod">
        <pc:chgData name="Marilyn Shrimpton" userId="ac5422bb-7c93-4874-96a3-fe2f01fc3f35" providerId="ADAL" clId="{2F0773A9-8E3A-419B-BDEE-3E1B0DDDF4AD}" dt="2024-09-24T10:54:57.492" v="9" actId="6549"/>
        <pc:sldMkLst>
          <pc:docMk/>
          <pc:sldMk cId="2922339614" sldId="264"/>
        </pc:sldMkLst>
        <pc:spChg chg="mod">
          <ac:chgData name="Marilyn Shrimpton" userId="ac5422bb-7c93-4874-96a3-fe2f01fc3f35" providerId="ADAL" clId="{2F0773A9-8E3A-419B-BDEE-3E1B0DDDF4AD}" dt="2024-09-24T10:54:50.620" v="6" actId="2711"/>
          <ac:spMkLst>
            <pc:docMk/>
            <pc:sldMk cId="2922339614" sldId="264"/>
            <ac:spMk id="9218" creationId="{00000000-0000-0000-0000-000000000000}"/>
          </ac:spMkLst>
        </pc:spChg>
        <pc:spChg chg="mod">
          <ac:chgData name="Marilyn Shrimpton" userId="ac5422bb-7c93-4874-96a3-fe2f01fc3f35" providerId="ADAL" clId="{2F0773A9-8E3A-419B-BDEE-3E1B0DDDF4AD}" dt="2024-09-24T10:54:57.492" v="9" actId="6549"/>
          <ac:spMkLst>
            <pc:docMk/>
            <pc:sldMk cId="2922339614" sldId="264"/>
            <ac:spMk id="9219" creationId="{00000000-0000-0000-0000-000000000000}"/>
          </ac:spMkLst>
        </pc:spChg>
      </pc:sldChg>
      <pc:sldChg chg="modSp mod">
        <pc:chgData name="Marilyn Shrimpton" userId="ac5422bb-7c93-4874-96a3-fe2f01fc3f35" providerId="ADAL" clId="{2F0773A9-8E3A-419B-BDEE-3E1B0DDDF4AD}" dt="2024-09-24T10:55:07.389" v="12" actId="20577"/>
        <pc:sldMkLst>
          <pc:docMk/>
          <pc:sldMk cId="1949672927" sldId="265"/>
        </pc:sldMkLst>
        <pc:spChg chg="mod">
          <ac:chgData name="Marilyn Shrimpton" userId="ac5422bb-7c93-4874-96a3-fe2f01fc3f35" providerId="ADAL" clId="{2F0773A9-8E3A-419B-BDEE-3E1B0DDDF4AD}" dt="2024-09-24T10:55:01.255" v="10" actId="2711"/>
          <ac:spMkLst>
            <pc:docMk/>
            <pc:sldMk cId="1949672927" sldId="265"/>
            <ac:spMk id="9218" creationId="{00000000-0000-0000-0000-000000000000}"/>
          </ac:spMkLst>
        </pc:spChg>
        <pc:spChg chg="mod">
          <ac:chgData name="Marilyn Shrimpton" userId="ac5422bb-7c93-4874-96a3-fe2f01fc3f35" providerId="ADAL" clId="{2F0773A9-8E3A-419B-BDEE-3E1B0DDDF4AD}" dt="2024-09-24T10:55:07.389" v="12" actId="20577"/>
          <ac:spMkLst>
            <pc:docMk/>
            <pc:sldMk cId="1949672927" sldId="265"/>
            <ac:spMk id="9219" creationId="{00000000-0000-0000-0000-000000000000}"/>
          </ac:spMkLst>
        </pc:spChg>
      </pc:sldChg>
      <pc:sldChg chg="modSp mod">
        <pc:chgData name="Marilyn Shrimpton" userId="ac5422bb-7c93-4874-96a3-fe2f01fc3f35" providerId="ADAL" clId="{2F0773A9-8E3A-419B-BDEE-3E1B0DDDF4AD}" dt="2024-09-24T10:55:17.062" v="15" actId="20577"/>
        <pc:sldMkLst>
          <pc:docMk/>
          <pc:sldMk cId="3188867509" sldId="266"/>
        </pc:sldMkLst>
        <pc:spChg chg="mod">
          <ac:chgData name="Marilyn Shrimpton" userId="ac5422bb-7c93-4874-96a3-fe2f01fc3f35" providerId="ADAL" clId="{2F0773A9-8E3A-419B-BDEE-3E1B0DDDF4AD}" dt="2024-09-24T10:55:11.128" v="13" actId="2711"/>
          <ac:spMkLst>
            <pc:docMk/>
            <pc:sldMk cId="3188867509" sldId="266"/>
            <ac:spMk id="9218" creationId="{00000000-0000-0000-0000-000000000000}"/>
          </ac:spMkLst>
        </pc:spChg>
        <pc:spChg chg="mod">
          <ac:chgData name="Marilyn Shrimpton" userId="ac5422bb-7c93-4874-96a3-fe2f01fc3f35" providerId="ADAL" clId="{2F0773A9-8E3A-419B-BDEE-3E1B0DDDF4AD}" dt="2024-09-24T10:55:17.062" v="15" actId="20577"/>
          <ac:spMkLst>
            <pc:docMk/>
            <pc:sldMk cId="3188867509" sldId="266"/>
            <ac:spMk id="9219" creationId="{00000000-0000-0000-0000-000000000000}"/>
          </ac:spMkLst>
        </pc:spChg>
      </pc:sldChg>
      <pc:sldChg chg="modSp mod">
        <pc:chgData name="Marilyn Shrimpton" userId="ac5422bb-7c93-4874-96a3-fe2f01fc3f35" providerId="ADAL" clId="{2F0773A9-8E3A-419B-BDEE-3E1B0DDDF4AD}" dt="2024-09-24T10:55:27.823" v="18" actId="20577"/>
        <pc:sldMkLst>
          <pc:docMk/>
          <pc:sldMk cId="5938145" sldId="267"/>
        </pc:sldMkLst>
        <pc:spChg chg="mod">
          <ac:chgData name="Marilyn Shrimpton" userId="ac5422bb-7c93-4874-96a3-fe2f01fc3f35" providerId="ADAL" clId="{2F0773A9-8E3A-419B-BDEE-3E1B0DDDF4AD}" dt="2024-09-24T10:55:22.052" v="16" actId="2711"/>
          <ac:spMkLst>
            <pc:docMk/>
            <pc:sldMk cId="5938145" sldId="267"/>
            <ac:spMk id="9218" creationId="{00000000-0000-0000-0000-000000000000}"/>
          </ac:spMkLst>
        </pc:spChg>
        <pc:spChg chg="mod">
          <ac:chgData name="Marilyn Shrimpton" userId="ac5422bb-7c93-4874-96a3-fe2f01fc3f35" providerId="ADAL" clId="{2F0773A9-8E3A-419B-BDEE-3E1B0DDDF4AD}" dt="2024-09-24T10:55:27.823" v="18" actId="20577"/>
          <ac:spMkLst>
            <pc:docMk/>
            <pc:sldMk cId="5938145" sldId="267"/>
            <ac:spMk id="9219" creationId="{00000000-0000-0000-0000-000000000000}"/>
          </ac:spMkLst>
        </pc:spChg>
      </pc:sldChg>
    </pc:docChg>
  </pc:docChgLst>
  <pc:docChgLst>
    <pc:chgData name="Debbie Ellisdon" userId="fedd7ab2-fe88-4c64-a023-653e3683f784" providerId="ADAL" clId="{966DF71D-C64F-41DA-849B-D1CF77419A82}"/>
    <pc:docChg chg="undo custSel addSld delSld modSld">
      <pc:chgData name="Debbie Ellisdon" userId="fedd7ab2-fe88-4c64-a023-653e3683f784" providerId="ADAL" clId="{966DF71D-C64F-41DA-849B-D1CF77419A82}" dt="2023-09-18T14:46:01.565" v="33" actId="2696"/>
      <pc:docMkLst>
        <pc:docMk/>
      </pc:docMkLst>
      <pc:sldChg chg="modSp mod">
        <pc:chgData name="Debbie Ellisdon" userId="fedd7ab2-fe88-4c64-a023-653e3683f784" providerId="ADAL" clId="{966DF71D-C64F-41DA-849B-D1CF77419A82}" dt="2023-09-18T14:43:52.143" v="17" actId="14100"/>
        <pc:sldMkLst>
          <pc:docMk/>
          <pc:sldMk cId="408374251" sldId="257"/>
        </pc:sldMkLst>
        <pc:spChg chg="mod">
          <ac:chgData name="Debbie Ellisdon" userId="fedd7ab2-fe88-4c64-a023-653e3683f784" providerId="ADAL" clId="{966DF71D-C64F-41DA-849B-D1CF77419A82}" dt="2023-09-18T14:43:45.608" v="16" actId="20577"/>
          <ac:spMkLst>
            <pc:docMk/>
            <pc:sldMk cId="408374251" sldId="257"/>
            <ac:spMk id="9219" creationId="{00000000-0000-0000-0000-000000000000}"/>
          </ac:spMkLst>
        </pc:spChg>
        <pc:spChg chg="mod">
          <ac:chgData name="Debbie Ellisdon" userId="fedd7ab2-fe88-4c64-a023-653e3683f784" providerId="ADAL" clId="{966DF71D-C64F-41DA-849B-D1CF77419A82}" dt="2023-09-18T14:43:52.143" v="17" actId="14100"/>
          <ac:spMkLst>
            <pc:docMk/>
            <pc:sldMk cId="408374251" sldId="257"/>
            <ac:spMk id="9221" creationId="{00000000-0000-0000-0000-000000000000}"/>
          </ac:spMkLst>
        </pc:spChg>
        <pc:spChg chg="mod">
          <ac:chgData name="Debbie Ellisdon" userId="fedd7ab2-fe88-4c64-a023-653e3683f784" providerId="ADAL" clId="{966DF71D-C64F-41DA-849B-D1CF77419A82}" dt="2023-09-18T14:43:52.143" v="17" actId="14100"/>
          <ac:spMkLst>
            <pc:docMk/>
            <pc:sldMk cId="408374251" sldId="257"/>
            <ac:spMk id="9222" creationId="{00000000-0000-0000-0000-000000000000}"/>
          </ac:spMkLst>
        </pc:spChg>
        <pc:spChg chg="mod">
          <ac:chgData name="Debbie Ellisdon" userId="fedd7ab2-fe88-4c64-a023-653e3683f784" providerId="ADAL" clId="{966DF71D-C64F-41DA-849B-D1CF77419A82}" dt="2023-09-18T14:43:52.143" v="17" actId="14100"/>
          <ac:spMkLst>
            <pc:docMk/>
            <pc:sldMk cId="408374251" sldId="257"/>
            <ac:spMk id="9223" creationId="{00000000-0000-0000-0000-000000000000}"/>
          </ac:spMkLst>
        </pc:spChg>
        <pc:spChg chg="mod">
          <ac:chgData name="Debbie Ellisdon" userId="fedd7ab2-fe88-4c64-a023-653e3683f784" providerId="ADAL" clId="{966DF71D-C64F-41DA-849B-D1CF77419A82}" dt="2023-09-18T14:43:52.143" v="17" actId="14100"/>
          <ac:spMkLst>
            <pc:docMk/>
            <pc:sldMk cId="408374251" sldId="257"/>
            <ac:spMk id="9224" creationId="{00000000-0000-0000-0000-000000000000}"/>
          </ac:spMkLst>
        </pc:spChg>
        <pc:spChg chg="mod">
          <ac:chgData name="Debbie Ellisdon" userId="fedd7ab2-fe88-4c64-a023-653e3683f784" providerId="ADAL" clId="{966DF71D-C64F-41DA-849B-D1CF77419A82}" dt="2023-09-18T14:43:52.143" v="17" actId="14100"/>
          <ac:spMkLst>
            <pc:docMk/>
            <pc:sldMk cId="408374251" sldId="257"/>
            <ac:spMk id="9225" creationId="{00000000-0000-0000-0000-000000000000}"/>
          </ac:spMkLst>
        </pc:spChg>
        <pc:grpChg chg="mod">
          <ac:chgData name="Debbie Ellisdon" userId="fedd7ab2-fe88-4c64-a023-653e3683f784" providerId="ADAL" clId="{966DF71D-C64F-41DA-849B-D1CF77419A82}" dt="2023-09-18T14:43:52.143" v="17" actId="14100"/>
          <ac:grpSpMkLst>
            <pc:docMk/>
            <pc:sldMk cId="408374251" sldId="257"/>
            <ac:grpSpMk id="9220" creationId="{00000000-0000-0000-0000-000000000000}"/>
          </ac:grpSpMkLst>
        </pc:grpChg>
      </pc:sldChg>
      <pc:sldChg chg="del">
        <pc:chgData name="Debbie Ellisdon" userId="fedd7ab2-fe88-4c64-a023-653e3683f784" providerId="ADAL" clId="{966DF71D-C64F-41DA-849B-D1CF77419A82}" dt="2023-09-18T14:46:01.565" v="33" actId="2696"/>
        <pc:sldMkLst>
          <pc:docMk/>
          <pc:sldMk cId="3724522513" sldId="258"/>
        </pc:sldMkLst>
      </pc:sldChg>
      <pc:sldChg chg="del">
        <pc:chgData name="Debbie Ellisdon" userId="fedd7ab2-fe88-4c64-a023-653e3683f784" providerId="ADAL" clId="{966DF71D-C64F-41DA-849B-D1CF77419A82}" dt="2023-09-18T14:45:46.289" v="29" actId="2696"/>
        <pc:sldMkLst>
          <pc:docMk/>
          <pc:sldMk cId="3107774192" sldId="259"/>
        </pc:sldMkLst>
      </pc:sldChg>
      <pc:sldChg chg="del">
        <pc:chgData name="Debbie Ellisdon" userId="fedd7ab2-fe88-4c64-a023-653e3683f784" providerId="ADAL" clId="{966DF71D-C64F-41DA-849B-D1CF77419A82}" dt="2023-09-18T14:45:49.994" v="30" actId="2696"/>
        <pc:sldMkLst>
          <pc:docMk/>
          <pc:sldMk cId="3971101013" sldId="260"/>
        </pc:sldMkLst>
      </pc:sldChg>
      <pc:sldChg chg="del">
        <pc:chgData name="Debbie Ellisdon" userId="fedd7ab2-fe88-4c64-a023-653e3683f784" providerId="ADAL" clId="{966DF71D-C64F-41DA-849B-D1CF77419A82}" dt="2023-09-18T14:45:53.558" v="31" actId="2696"/>
        <pc:sldMkLst>
          <pc:docMk/>
          <pc:sldMk cId="3171850374" sldId="261"/>
        </pc:sldMkLst>
      </pc:sldChg>
      <pc:sldChg chg="del">
        <pc:chgData name="Debbie Ellisdon" userId="fedd7ab2-fe88-4c64-a023-653e3683f784" providerId="ADAL" clId="{966DF71D-C64F-41DA-849B-D1CF77419A82}" dt="2023-09-18T14:45:56.576" v="32" actId="2696"/>
        <pc:sldMkLst>
          <pc:docMk/>
          <pc:sldMk cId="3813577792" sldId="262"/>
        </pc:sldMkLst>
      </pc:sldChg>
      <pc:sldChg chg="delSp modSp add">
        <pc:chgData name="Debbie Ellisdon" userId="fedd7ab2-fe88-4c64-a023-653e3683f784" providerId="ADAL" clId="{966DF71D-C64F-41DA-849B-D1CF77419A82}" dt="2023-09-18T14:44:27.394" v="20" actId="21"/>
        <pc:sldMkLst>
          <pc:docMk/>
          <pc:sldMk cId="1487089187" sldId="263"/>
        </pc:sldMkLst>
        <pc:spChg chg="mod">
          <ac:chgData name="Debbie Ellisdon" userId="fedd7ab2-fe88-4c64-a023-653e3683f784" providerId="ADAL" clId="{966DF71D-C64F-41DA-849B-D1CF77419A82}" dt="2023-09-18T14:44:27.394" v="20" actId="21"/>
          <ac:spMkLst>
            <pc:docMk/>
            <pc:sldMk cId="1487089187" sldId="263"/>
            <ac:spMk id="9221" creationId="{00000000-0000-0000-0000-000000000000}"/>
          </ac:spMkLst>
        </pc:spChg>
        <pc:spChg chg="mod">
          <ac:chgData name="Debbie Ellisdon" userId="fedd7ab2-fe88-4c64-a023-653e3683f784" providerId="ADAL" clId="{966DF71D-C64F-41DA-849B-D1CF77419A82}" dt="2023-09-18T14:44:27.394" v="20" actId="21"/>
          <ac:spMkLst>
            <pc:docMk/>
            <pc:sldMk cId="1487089187" sldId="263"/>
            <ac:spMk id="9222" creationId="{00000000-0000-0000-0000-000000000000}"/>
          </ac:spMkLst>
        </pc:spChg>
        <pc:spChg chg="mod">
          <ac:chgData name="Debbie Ellisdon" userId="fedd7ab2-fe88-4c64-a023-653e3683f784" providerId="ADAL" clId="{966DF71D-C64F-41DA-849B-D1CF77419A82}" dt="2023-09-18T14:44:27.394" v="20" actId="21"/>
          <ac:spMkLst>
            <pc:docMk/>
            <pc:sldMk cId="1487089187" sldId="263"/>
            <ac:spMk id="9223" creationId="{00000000-0000-0000-0000-000000000000}"/>
          </ac:spMkLst>
        </pc:spChg>
        <pc:spChg chg="mod">
          <ac:chgData name="Debbie Ellisdon" userId="fedd7ab2-fe88-4c64-a023-653e3683f784" providerId="ADAL" clId="{966DF71D-C64F-41DA-849B-D1CF77419A82}" dt="2023-09-18T14:44:27.394" v="20" actId="21"/>
          <ac:spMkLst>
            <pc:docMk/>
            <pc:sldMk cId="1487089187" sldId="263"/>
            <ac:spMk id="9224" creationId="{00000000-0000-0000-0000-000000000000}"/>
          </ac:spMkLst>
        </pc:spChg>
        <pc:spChg chg="del mod">
          <ac:chgData name="Debbie Ellisdon" userId="fedd7ab2-fe88-4c64-a023-653e3683f784" providerId="ADAL" clId="{966DF71D-C64F-41DA-849B-D1CF77419A82}" dt="2023-09-18T14:44:27.394" v="20" actId="21"/>
          <ac:spMkLst>
            <pc:docMk/>
            <pc:sldMk cId="1487089187" sldId="263"/>
            <ac:spMk id="9225" creationId="{00000000-0000-0000-0000-000000000000}"/>
          </ac:spMkLst>
        </pc:spChg>
        <pc:grpChg chg="mod">
          <ac:chgData name="Debbie Ellisdon" userId="fedd7ab2-fe88-4c64-a023-653e3683f784" providerId="ADAL" clId="{966DF71D-C64F-41DA-849B-D1CF77419A82}" dt="2023-09-18T14:44:27.394" v="20" actId="21"/>
          <ac:grpSpMkLst>
            <pc:docMk/>
            <pc:sldMk cId="1487089187" sldId="263"/>
            <ac:grpSpMk id="9220" creationId="{00000000-0000-0000-0000-000000000000}"/>
          </ac:grpSpMkLst>
        </pc:grpChg>
      </pc:sldChg>
      <pc:sldChg chg="delSp modSp add">
        <pc:chgData name="Debbie Ellisdon" userId="fedd7ab2-fe88-4c64-a023-653e3683f784" providerId="ADAL" clId="{966DF71D-C64F-41DA-849B-D1CF77419A82}" dt="2023-09-18T14:44:39.823" v="22" actId="21"/>
        <pc:sldMkLst>
          <pc:docMk/>
          <pc:sldMk cId="2922339614" sldId="264"/>
        </pc:sldMkLst>
        <pc:spChg chg="mod">
          <ac:chgData name="Debbie Ellisdon" userId="fedd7ab2-fe88-4c64-a023-653e3683f784" providerId="ADAL" clId="{966DF71D-C64F-41DA-849B-D1CF77419A82}" dt="2023-09-18T14:44:39.823" v="22" actId="21"/>
          <ac:spMkLst>
            <pc:docMk/>
            <pc:sldMk cId="2922339614" sldId="264"/>
            <ac:spMk id="9221" creationId="{00000000-0000-0000-0000-000000000000}"/>
          </ac:spMkLst>
        </pc:spChg>
        <pc:spChg chg="mod">
          <ac:chgData name="Debbie Ellisdon" userId="fedd7ab2-fe88-4c64-a023-653e3683f784" providerId="ADAL" clId="{966DF71D-C64F-41DA-849B-D1CF77419A82}" dt="2023-09-18T14:44:39.823" v="22" actId="21"/>
          <ac:spMkLst>
            <pc:docMk/>
            <pc:sldMk cId="2922339614" sldId="264"/>
            <ac:spMk id="9222" creationId="{00000000-0000-0000-0000-000000000000}"/>
          </ac:spMkLst>
        </pc:spChg>
        <pc:spChg chg="mod">
          <ac:chgData name="Debbie Ellisdon" userId="fedd7ab2-fe88-4c64-a023-653e3683f784" providerId="ADAL" clId="{966DF71D-C64F-41DA-849B-D1CF77419A82}" dt="2023-09-18T14:44:39.823" v="22" actId="21"/>
          <ac:spMkLst>
            <pc:docMk/>
            <pc:sldMk cId="2922339614" sldId="264"/>
            <ac:spMk id="9223" creationId="{00000000-0000-0000-0000-000000000000}"/>
          </ac:spMkLst>
        </pc:spChg>
        <pc:spChg chg="del">
          <ac:chgData name="Debbie Ellisdon" userId="fedd7ab2-fe88-4c64-a023-653e3683f784" providerId="ADAL" clId="{966DF71D-C64F-41DA-849B-D1CF77419A82}" dt="2023-09-18T14:44:39.823" v="22" actId="21"/>
          <ac:spMkLst>
            <pc:docMk/>
            <pc:sldMk cId="2922339614" sldId="264"/>
            <ac:spMk id="9224" creationId="{00000000-0000-0000-0000-000000000000}"/>
          </ac:spMkLst>
        </pc:spChg>
        <pc:grpChg chg="mod">
          <ac:chgData name="Debbie Ellisdon" userId="fedd7ab2-fe88-4c64-a023-653e3683f784" providerId="ADAL" clId="{966DF71D-C64F-41DA-849B-D1CF77419A82}" dt="2023-09-18T14:44:39.823" v="22" actId="21"/>
          <ac:grpSpMkLst>
            <pc:docMk/>
            <pc:sldMk cId="2922339614" sldId="264"/>
            <ac:grpSpMk id="9220" creationId="{00000000-0000-0000-0000-000000000000}"/>
          </ac:grpSpMkLst>
        </pc:grpChg>
      </pc:sldChg>
      <pc:sldChg chg="delSp modSp add">
        <pc:chgData name="Debbie Ellisdon" userId="fedd7ab2-fe88-4c64-a023-653e3683f784" providerId="ADAL" clId="{966DF71D-C64F-41DA-849B-D1CF77419A82}" dt="2023-09-18T14:45:03.493" v="24" actId="21"/>
        <pc:sldMkLst>
          <pc:docMk/>
          <pc:sldMk cId="1949672927" sldId="265"/>
        </pc:sldMkLst>
        <pc:spChg chg="mod">
          <ac:chgData name="Debbie Ellisdon" userId="fedd7ab2-fe88-4c64-a023-653e3683f784" providerId="ADAL" clId="{966DF71D-C64F-41DA-849B-D1CF77419A82}" dt="2023-09-18T14:45:03.493" v="24" actId="21"/>
          <ac:spMkLst>
            <pc:docMk/>
            <pc:sldMk cId="1949672927" sldId="265"/>
            <ac:spMk id="9221" creationId="{00000000-0000-0000-0000-000000000000}"/>
          </ac:spMkLst>
        </pc:spChg>
        <pc:spChg chg="mod">
          <ac:chgData name="Debbie Ellisdon" userId="fedd7ab2-fe88-4c64-a023-653e3683f784" providerId="ADAL" clId="{966DF71D-C64F-41DA-849B-D1CF77419A82}" dt="2023-09-18T14:45:03.493" v="24" actId="21"/>
          <ac:spMkLst>
            <pc:docMk/>
            <pc:sldMk cId="1949672927" sldId="265"/>
            <ac:spMk id="9222" creationId="{00000000-0000-0000-0000-000000000000}"/>
          </ac:spMkLst>
        </pc:spChg>
        <pc:spChg chg="del">
          <ac:chgData name="Debbie Ellisdon" userId="fedd7ab2-fe88-4c64-a023-653e3683f784" providerId="ADAL" clId="{966DF71D-C64F-41DA-849B-D1CF77419A82}" dt="2023-09-18T14:45:03.493" v="24" actId="21"/>
          <ac:spMkLst>
            <pc:docMk/>
            <pc:sldMk cId="1949672927" sldId="265"/>
            <ac:spMk id="9223" creationId="{00000000-0000-0000-0000-000000000000}"/>
          </ac:spMkLst>
        </pc:spChg>
        <pc:grpChg chg="mod">
          <ac:chgData name="Debbie Ellisdon" userId="fedd7ab2-fe88-4c64-a023-653e3683f784" providerId="ADAL" clId="{966DF71D-C64F-41DA-849B-D1CF77419A82}" dt="2023-09-18T14:45:03.493" v="24" actId="21"/>
          <ac:grpSpMkLst>
            <pc:docMk/>
            <pc:sldMk cId="1949672927" sldId="265"/>
            <ac:grpSpMk id="9220" creationId="{00000000-0000-0000-0000-000000000000}"/>
          </ac:grpSpMkLst>
        </pc:grpChg>
      </pc:sldChg>
      <pc:sldChg chg="delSp modSp add">
        <pc:chgData name="Debbie Ellisdon" userId="fedd7ab2-fe88-4c64-a023-653e3683f784" providerId="ADAL" clId="{966DF71D-C64F-41DA-849B-D1CF77419A82}" dt="2023-09-18T14:45:23.433" v="26" actId="21"/>
        <pc:sldMkLst>
          <pc:docMk/>
          <pc:sldMk cId="3188867509" sldId="266"/>
        </pc:sldMkLst>
        <pc:spChg chg="mod">
          <ac:chgData name="Debbie Ellisdon" userId="fedd7ab2-fe88-4c64-a023-653e3683f784" providerId="ADAL" clId="{966DF71D-C64F-41DA-849B-D1CF77419A82}" dt="2023-09-18T14:45:23.433" v="26" actId="21"/>
          <ac:spMkLst>
            <pc:docMk/>
            <pc:sldMk cId="3188867509" sldId="266"/>
            <ac:spMk id="9221" creationId="{00000000-0000-0000-0000-000000000000}"/>
          </ac:spMkLst>
        </pc:spChg>
        <pc:spChg chg="del">
          <ac:chgData name="Debbie Ellisdon" userId="fedd7ab2-fe88-4c64-a023-653e3683f784" providerId="ADAL" clId="{966DF71D-C64F-41DA-849B-D1CF77419A82}" dt="2023-09-18T14:45:23.433" v="26" actId="21"/>
          <ac:spMkLst>
            <pc:docMk/>
            <pc:sldMk cId="3188867509" sldId="266"/>
            <ac:spMk id="9222" creationId="{00000000-0000-0000-0000-000000000000}"/>
          </ac:spMkLst>
        </pc:spChg>
        <pc:grpChg chg="del mod">
          <ac:chgData name="Debbie Ellisdon" userId="fedd7ab2-fe88-4c64-a023-653e3683f784" providerId="ADAL" clId="{966DF71D-C64F-41DA-849B-D1CF77419A82}" dt="2023-09-18T14:45:23.433" v="26" actId="21"/>
          <ac:grpSpMkLst>
            <pc:docMk/>
            <pc:sldMk cId="3188867509" sldId="266"/>
            <ac:grpSpMk id="9220" creationId="{00000000-0000-0000-0000-000000000000}"/>
          </ac:grpSpMkLst>
        </pc:grpChg>
      </pc:sldChg>
      <pc:sldChg chg="delSp add">
        <pc:chgData name="Debbie Ellisdon" userId="fedd7ab2-fe88-4c64-a023-653e3683f784" providerId="ADAL" clId="{966DF71D-C64F-41DA-849B-D1CF77419A82}" dt="2023-09-18T14:45:38.261" v="28" actId="21"/>
        <pc:sldMkLst>
          <pc:docMk/>
          <pc:sldMk cId="5938145" sldId="267"/>
        </pc:sldMkLst>
        <pc:spChg chg="del">
          <ac:chgData name="Debbie Ellisdon" userId="fedd7ab2-fe88-4c64-a023-653e3683f784" providerId="ADAL" clId="{966DF71D-C64F-41DA-849B-D1CF77419A82}" dt="2023-09-18T14:45:38.261" v="28" actId="21"/>
          <ac:spMkLst>
            <pc:docMk/>
            <pc:sldMk cId="5938145" sldId="267"/>
            <ac:spMk id="9221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803AE1-0BF7-4EEE-832A-7A26F6B9E4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6787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E32CDC-4674-4211-8E0B-DD97E75F1F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9254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18684-80AE-4FF1-9CA0-F77A81473E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991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17B03-4F00-47B2-BBCD-AAF5C19376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7937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653FF0-61B8-4D86-A3A7-C33643EAC1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6249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17856-1BE7-44AA-9E7B-F16C941535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2701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8AA48-3D09-421E-B60B-A47C424185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426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FB8D2-FA85-4D5F-9DBD-AF89A259A0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7469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94B2F0-B4D6-485D-8CC8-DFF55E0670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8571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F1B9D-67F9-4D88-AEF7-2500834EBB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3595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9E551-0101-4DDE-B853-E0A8235523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5692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09BFCCD-AA6B-42AD-9120-026627FCFD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1437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Name a fictional superhero</a:t>
            </a:r>
            <a:endParaRPr lang="en-US" altLang="en-US" sz="36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Superman		44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Spider-man		36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Batman		11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X-Men			6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Iron Man	         	3</a:t>
            </a:r>
            <a:endParaRPr lang="en-US" alt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grpSp>
        <p:nvGrpSpPr>
          <p:cNvPr id="9220" name="Group 9"/>
          <p:cNvGrpSpPr>
            <a:grpSpLocks/>
          </p:cNvGrpSpPr>
          <p:nvPr/>
        </p:nvGrpSpPr>
        <p:grpSpPr bwMode="auto">
          <a:xfrm>
            <a:off x="1524725" y="2080487"/>
            <a:ext cx="3021013" cy="2835276"/>
            <a:chOff x="793" y="1281"/>
            <a:chExt cx="1903" cy="1786"/>
          </a:xfrm>
        </p:grpSpPr>
        <p:sp>
          <p:nvSpPr>
            <p:cNvPr id="9221" name="Rectangle 4"/>
            <p:cNvSpPr>
              <a:spLocks noChangeArrowheads="1"/>
            </p:cNvSpPr>
            <p:nvPr/>
          </p:nvSpPr>
          <p:spPr bwMode="auto">
            <a:xfrm>
              <a:off x="793" y="1281"/>
              <a:ext cx="1903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endParaRPr lang="en-GB" altLang="en-US" sz="2400" kern="0" dirty="0"/>
            </a:p>
          </p:txBody>
        </p:sp>
        <p:sp>
          <p:nvSpPr>
            <p:cNvPr id="9222" name="Rectangle 5"/>
            <p:cNvSpPr>
              <a:spLocks noChangeArrowheads="1"/>
            </p:cNvSpPr>
            <p:nvPr/>
          </p:nvSpPr>
          <p:spPr bwMode="auto">
            <a:xfrm>
              <a:off x="793" y="1661"/>
              <a:ext cx="1903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endParaRPr lang="en-GB" altLang="en-US" sz="2400" kern="0" dirty="0"/>
            </a:p>
          </p:txBody>
        </p:sp>
        <p:sp>
          <p:nvSpPr>
            <p:cNvPr id="9223" name="Rectangle 6"/>
            <p:cNvSpPr>
              <a:spLocks noChangeArrowheads="1"/>
            </p:cNvSpPr>
            <p:nvPr/>
          </p:nvSpPr>
          <p:spPr bwMode="auto">
            <a:xfrm>
              <a:off x="793" y="2024"/>
              <a:ext cx="1903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endParaRPr lang="en-GB" altLang="en-US" sz="2400" kern="0" dirty="0"/>
            </a:p>
          </p:txBody>
        </p:sp>
        <p:sp>
          <p:nvSpPr>
            <p:cNvPr id="9224" name="Rectangle 7"/>
            <p:cNvSpPr>
              <a:spLocks noChangeArrowheads="1"/>
            </p:cNvSpPr>
            <p:nvPr/>
          </p:nvSpPr>
          <p:spPr bwMode="auto">
            <a:xfrm>
              <a:off x="793" y="2387"/>
              <a:ext cx="1903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endParaRPr lang="en-GB" altLang="en-US" sz="2400" kern="0" dirty="0"/>
            </a:p>
          </p:txBody>
        </p:sp>
        <p:sp>
          <p:nvSpPr>
            <p:cNvPr id="9225" name="Rectangle 8"/>
            <p:cNvSpPr>
              <a:spLocks noChangeArrowheads="1"/>
            </p:cNvSpPr>
            <p:nvPr/>
          </p:nvSpPr>
          <p:spPr bwMode="auto">
            <a:xfrm>
              <a:off x="793" y="2750"/>
              <a:ext cx="1903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endParaRPr lang="en-GB" altLang="en-US" sz="2400" kern="0" dirty="0"/>
            </a:p>
          </p:txBody>
        </p:sp>
      </p:grpSp>
    </p:spTree>
    <p:extLst>
      <p:ext uri="{BB962C8B-B14F-4D97-AF65-F5344CB8AC3E}">
        <p14:creationId xmlns:p14="http://schemas.microsoft.com/office/powerpoint/2010/main" val="408374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Name a fictional superhero</a:t>
            </a:r>
            <a:endParaRPr lang="en-US" altLang="en-US" sz="36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Superman		44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Spider-man		36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Batman		11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X-Men			6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Iron Man	         	3</a:t>
            </a:r>
            <a:endParaRPr lang="en-US" alt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grpSp>
        <p:nvGrpSpPr>
          <p:cNvPr id="9220" name="Group 9"/>
          <p:cNvGrpSpPr>
            <a:grpSpLocks/>
          </p:cNvGrpSpPr>
          <p:nvPr/>
        </p:nvGrpSpPr>
        <p:grpSpPr bwMode="auto">
          <a:xfrm>
            <a:off x="1524725" y="2080487"/>
            <a:ext cx="3021013" cy="2259013"/>
            <a:chOff x="793" y="1281"/>
            <a:chExt cx="1903" cy="1423"/>
          </a:xfrm>
        </p:grpSpPr>
        <p:sp>
          <p:nvSpPr>
            <p:cNvPr id="9221" name="Rectangle 4"/>
            <p:cNvSpPr>
              <a:spLocks noChangeArrowheads="1"/>
            </p:cNvSpPr>
            <p:nvPr/>
          </p:nvSpPr>
          <p:spPr bwMode="auto">
            <a:xfrm>
              <a:off x="793" y="1281"/>
              <a:ext cx="1903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endParaRPr lang="en-GB" altLang="en-US" sz="2400" kern="0" dirty="0"/>
            </a:p>
          </p:txBody>
        </p:sp>
        <p:sp>
          <p:nvSpPr>
            <p:cNvPr id="9222" name="Rectangle 5"/>
            <p:cNvSpPr>
              <a:spLocks noChangeArrowheads="1"/>
            </p:cNvSpPr>
            <p:nvPr/>
          </p:nvSpPr>
          <p:spPr bwMode="auto">
            <a:xfrm>
              <a:off x="793" y="1661"/>
              <a:ext cx="1903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endParaRPr lang="en-GB" altLang="en-US" sz="2400" kern="0" dirty="0"/>
            </a:p>
          </p:txBody>
        </p:sp>
        <p:sp>
          <p:nvSpPr>
            <p:cNvPr id="9223" name="Rectangle 6"/>
            <p:cNvSpPr>
              <a:spLocks noChangeArrowheads="1"/>
            </p:cNvSpPr>
            <p:nvPr/>
          </p:nvSpPr>
          <p:spPr bwMode="auto">
            <a:xfrm>
              <a:off x="793" y="2024"/>
              <a:ext cx="1903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endParaRPr lang="en-GB" altLang="en-US" sz="2400" kern="0" dirty="0"/>
            </a:p>
          </p:txBody>
        </p:sp>
        <p:sp>
          <p:nvSpPr>
            <p:cNvPr id="9224" name="Rectangle 7"/>
            <p:cNvSpPr>
              <a:spLocks noChangeArrowheads="1"/>
            </p:cNvSpPr>
            <p:nvPr/>
          </p:nvSpPr>
          <p:spPr bwMode="auto">
            <a:xfrm>
              <a:off x="793" y="2387"/>
              <a:ext cx="1903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endParaRPr lang="en-GB" altLang="en-US" sz="2400" kern="0" dirty="0"/>
            </a:p>
          </p:txBody>
        </p:sp>
      </p:grpSp>
    </p:spTree>
    <p:extLst>
      <p:ext uri="{BB962C8B-B14F-4D97-AF65-F5344CB8AC3E}">
        <p14:creationId xmlns:p14="http://schemas.microsoft.com/office/powerpoint/2010/main" val="1487089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Name a fictional superhero</a:t>
            </a:r>
            <a:endParaRPr lang="en-US" altLang="en-US" sz="36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Superman		44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Spider-man		36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Batman		11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X-Men			6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Iron Man	        	3</a:t>
            </a:r>
            <a:endParaRPr lang="en-US" alt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grpSp>
        <p:nvGrpSpPr>
          <p:cNvPr id="9220" name="Group 9"/>
          <p:cNvGrpSpPr>
            <a:grpSpLocks/>
          </p:cNvGrpSpPr>
          <p:nvPr/>
        </p:nvGrpSpPr>
        <p:grpSpPr bwMode="auto">
          <a:xfrm>
            <a:off x="1524725" y="2080487"/>
            <a:ext cx="3021013" cy="1682750"/>
            <a:chOff x="793" y="1281"/>
            <a:chExt cx="1903" cy="1060"/>
          </a:xfrm>
        </p:grpSpPr>
        <p:sp>
          <p:nvSpPr>
            <p:cNvPr id="9221" name="Rectangle 4"/>
            <p:cNvSpPr>
              <a:spLocks noChangeArrowheads="1"/>
            </p:cNvSpPr>
            <p:nvPr/>
          </p:nvSpPr>
          <p:spPr bwMode="auto">
            <a:xfrm>
              <a:off x="793" y="1281"/>
              <a:ext cx="1903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endParaRPr lang="en-GB" altLang="en-US" sz="2400" kern="0" dirty="0"/>
            </a:p>
          </p:txBody>
        </p:sp>
        <p:sp>
          <p:nvSpPr>
            <p:cNvPr id="9222" name="Rectangle 5"/>
            <p:cNvSpPr>
              <a:spLocks noChangeArrowheads="1"/>
            </p:cNvSpPr>
            <p:nvPr/>
          </p:nvSpPr>
          <p:spPr bwMode="auto">
            <a:xfrm>
              <a:off x="793" y="1661"/>
              <a:ext cx="1903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endParaRPr lang="en-GB" altLang="en-US" sz="2400" kern="0" dirty="0"/>
            </a:p>
          </p:txBody>
        </p:sp>
        <p:sp>
          <p:nvSpPr>
            <p:cNvPr id="9223" name="Rectangle 6"/>
            <p:cNvSpPr>
              <a:spLocks noChangeArrowheads="1"/>
            </p:cNvSpPr>
            <p:nvPr/>
          </p:nvSpPr>
          <p:spPr bwMode="auto">
            <a:xfrm>
              <a:off x="793" y="2024"/>
              <a:ext cx="1903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endParaRPr lang="en-GB" altLang="en-US" sz="2400" kern="0" dirty="0"/>
            </a:p>
          </p:txBody>
        </p:sp>
      </p:grpSp>
    </p:spTree>
    <p:extLst>
      <p:ext uri="{BB962C8B-B14F-4D97-AF65-F5344CB8AC3E}">
        <p14:creationId xmlns:p14="http://schemas.microsoft.com/office/powerpoint/2010/main" val="2922339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Name a fictional superhero</a:t>
            </a:r>
            <a:endParaRPr lang="en-US" altLang="en-US" sz="36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Superman		44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Spider-man		36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Batman		11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X-Men			6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Iron Man	         	3</a:t>
            </a:r>
            <a:endParaRPr lang="en-US" alt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grpSp>
        <p:nvGrpSpPr>
          <p:cNvPr id="9220" name="Group 9"/>
          <p:cNvGrpSpPr>
            <a:grpSpLocks/>
          </p:cNvGrpSpPr>
          <p:nvPr/>
        </p:nvGrpSpPr>
        <p:grpSpPr bwMode="auto">
          <a:xfrm>
            <a:off x="1524725" y="2080487"/>
            <a:ext cx="3021013" cy="1108075"/>
            <a:chOff x="793" y="1281"/>
            <a:chExt cx="1903" cy="698"/>
          </a:xfrm>
        </p:grpSpPr>
        <p:sp>
          <p:nvSpPr>
            <p:cNvPr id="9221" name="Rectangle 4"/>
            <p:cNvSpPr>
              <a:spLocks noChangeArrowheads="1"/>
            </p:cNvSpPr>
            <p:nvPr/>
          </p:nvSpPr>
          <p:spPr bwMode="auto">
            <a:xfrm>
              <a:off x="793" y="1281"/>
              <a:ext cx="1903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endParaRPr lang="en-GB" altLang="en-US" sz="2400" kern="0" dirty="0"/>
            </a:p>
          </p:txBody>
        </p:sp>
        <p:sp>
          <p:nvSpPr>
            <p:cNvPr id="9222" name="Rectangle 5"/>
            <p:cNvSpPr>
              <a:spLocks noChangeArrowheads="1"/>
            </p:cNvSpPr>
            <p:nvPr/>
          </p:nvSpPr>
          <p:spPr bwMode="auto">
            <a:xfrm>
              <a:off x="793" y="1661"/>
              <a:ext cx="1903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endParaRPr lang="en-GB" altLang="en-US" sz="2400" kern="0" dirty="0"/>
            </a:p>
          </p:txBody>
        </p:sp>
      </p:grpSp>
    </p:spTree>
    <p:extLst>
      <p:ext uri="{BB962C8B-B14F-4D97-AF65-F5344CB8AC3E}">
        <p14:creationId xmlns:p14="http://schemas.microsoft.com/office/powerpoint/2010/main" val="1949672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Name a fictional superhero</a:t>
            </a:r>
            <a:endParaRPr lang="en-US" altLang="en-US" sz="36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Superman		44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Spider-man		36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Batman		11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X-Men			6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Iron Man	         	3</a:t>
            </a:r>
            <a:endParaRPr lang="en-US" alt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1524725" y="2080487"/>
            <a:ext cx="3021013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None/>
            </a:pPr>
            <a:endParaRPr lang="en-GB" altLang="en-US" sz="2400" kern="0" dirty="0"/>
          </a:p>
        </p:txBody>
      </p:sp>
    </p:spTree>
    <p:extLst>
      <p:ext uri="{BB962C8B-B14F-4D97-AF65-F5344CB8AC3E}">
        <p14:creationId xmlns:p14="http://schemas.microsoft.com/office/powerpoint/2010/main" val="3188867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Name a fictional superhero</a:t>
            </a:r>
            <a:endParaRPr lang="en-US" altLang="en-US" sz="36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Superman		44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Spider-man		36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Batman		11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X-Men			6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Iron Man	</a:t>
            </a:r>
            <a:r>
              <a:rPr lang="en-GB" altLang="en-US">
                <a:latin typeface="Source Sans Pro" panose="020B0503030403020204" pitchFamily="34" charset="0"/>
                <a:ea typeface="Source Sans Pro" panose="020B0503030403020204" pitchFamily="34" charset="0"/>
              </a:rPr>
              <a:t>         	3</a:t>
            </a:r>
            <a:endParaRPr lang="en-US" alt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814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8DE1396FF25C4D84F1187D6907B974" ma:contentTypeVersion="16" ma:contentTypeDescription="Create a new document." ma:contentTypeScope="" ma:versionID="f3410c86dcbec5568abfa221ac7b3496">
  <xsd:schema xmlns:xsd="http://www.w3.org/2001/XMLSchema" xmlns:xs="http://www.w3.org/2001/XMLSchema" xmlns:p="http://schemas.microsoft.com/office/2006/metadata/properties" xmlns:ns2="e7bff054-f365-4bea-94b2-ee623a8b2da8" xmlns:ns3="797fee8a-63c0-4c06-9f5d-0a3de4381f44" targetNamespace="http://schemas.microsoft.com/office/2006/metadata/properties" ma:root="true" ma:fieldsID="d83f88a57580050a2f58ee8267e88fce" ns2:_="" ns3:_="">
    <xsd:import namespace="e7bff054-f365-4bea-94b2-ee623a8b2da8"/>
    <xsd:import namespace="797fee8a-63c0-4c06-9f5d-0a3de4381f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bff054-f365-4bea-94b2-ee623a8b2d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9d6fa388-df72-4059-a89b-9cf282f5a0c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7fee8a-63c0-4c06-9f5d-0a3de4381f4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abeb1bb5-cc7e-477f-8b11-eb5483e08473}" ma:internalName="TaxCatchAll" ma:showField="CatchAllData" ma:web="797fee8a-63c0-4c06-9f5d-0a3de4381f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7bff054-f365-4bea-94b2-ee623a8b2da8">
      <Terms xmlns="http://schemas.microsoft.com/office/infopath/2007/PartnerControls"/>
    </lcf76f155ced4ddcb4097134ff3c332f>
    <TaxCatchAll xmlns="797fee8a-63c0-4c06-9f5d-0a3de4381f4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4C3FA05-43E0-474D-B544-533A21162D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7bff054-f365-4bea-94b2-ee623a8b2da8"/>
    <ds:schemaRef ds:uri="797fee8a-63c0-4c06-9f5d-0a3de4381f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D760EC1-B735-4E0F-832F-266D04727298}">
  <ds:schemaRefs>
    <ds:schemaRef ds:uri="http://schemas.microsoft.com/office/2006/metadata/properties"/>
    <ds:schemaRef ds:uri="http://schemas.microsoft.com/office/infopath/2007/PartnerControls"/>
    <ds:schemaRef ds:uri="e7bff054-f365-4bea-94b2-ee623a8b2da8"/>
    <ds:schemaRef ds:uri="797fee8a-63c0-4c06-9f5d-0a3de4381f44"/>
  </ds:schemaRefs>
</ds:datastoreItem>
</file>

<file path=customXml/itemProps3.xml><?xml version="1.0" encoding="utf-8"?>
<ds:datastoreItem xmlns:ds="http://schemas.openxmlformats.org/officeDocument/2006/customXml" ds:itemID="{FC4579D7-078F-4381-AF80-12A0915A788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162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Source Sans Pro</vt:lpstr>
      <vt:lpstr>Times New Roman</vt:lpstr>
      <vt:lpstr>Default Design</vt:lpstr>
      <vt:lpstr>Name a fictional superhero</vt:lpstr>
      <vt:lpstr>Name a fictional superhero</vt:lpstr>
      <vt:lpstr>Name a fictional superhero</vt:lpstr>
      <vt:lpstr>Name a fictional superhero</vt:lpstr>
      <vt:lpstr>Name a fictional superhero</vt:lpstr>
      <vt:lpstr>Name a fictional superhero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a fictional superhero</dc:title>
  <dc:creator>patrick ellisdon</dc:creator>
  <cp:lastModifiedBy>Marilyn Shrimpton</cp:lastModifiedBy>
  <cp:revision>4</cp:revision>
  <dcterms:created xsi:type="dcterms:W3CDTF">2016-04-27T14:33:00Z</dcterms:created>
  <dcterms:modified xsi:type="dcterms:W3CDTF">2024-09-24T10:55:28Z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0x010100B48DE1396FF25C4D84F1187D6907B974</vt:lpwstr>
  </property>
</Properties>
</file>