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2F0773A9-8E3A-419B-BDEE-3E1B0DDDF4AD}"/>
    <pc:docChg chg="modSld">
      <pc:chgData name="Marilyn Shrimpton" userId="ac5422bb-7c93-4874-96a3-fe2f01fc3f35" providerId="ADAL" clId="{2F0773A9-8E3A-419B-BDEE-3E1B0DDDF4AD}" dt="2024-09-24T10:55:27.823" v="18" actId="20577"/>
      <pc:docMkLst>
        <pc:docMk/>
      </pc:docMkLst>
      <pc:sldChg chg="modSp mod">
        <pc:chgData name="Marilyn Shrimpton" userId="ac5422bb-7c93-4874-96a3-fe2f01fc3f35" providerId="ADAL" clId="{2F0773A9-8E3A-419B-BDEE-3E1B0DDDF4AD}" dt="2024-09-24T10:54:34.310" v="2" actId="20577"/>
        <pc:sldMkLst>
          <pc:docMk/>
          <pc:sldMk cId="408374251" sldId="257"/>
        </pc:sldMkLst>
        <pc:spChg chg="mod">
          <ac:chgData name="Marilyn Shrimpton" userId="ac5422bb-7c93-4874-96a3-fe2f01fc3f35" providerId="ADAL" clId="{2F0773A9-8E3A-419B-BDEE-3E1B0DDDF4AD}" dt="2024-09-24T10:54:28.130" v="0" actId="2711"/>
          <ac:spMkLst>
            <pc:docMk/>
            <pc:sldMk cId="408374251" sldId="257"/>
            <ac:spMk id="9218" creationId="{00000000-0000-0000-0000-000000000000}"/>
          </ac:spMkLst>
        </pc:spChg>
        <pc:spChg chg="mod">
          <ac:chgData name="Marilyn Shrimpton" userId="ac5422bb-7c93-4874-96a3-fe2f01fc3f35" providerId="ADAL" clId="{2F0773A9-8E3A-419B-BDEE-3E1B0DDDF4AD}" dt="2024-09-24T10:54:34.310" v="2" actId="20577"/>
          <ac:spMkLst>
            <pc:docMk/>
            <pc:sldMk cId="408374251" sldId="257"/>
            <ac:spMk id="9219" creationId="{00000000-0000-0000-0000-000000000000}"/>
          </ac:spMkLst>
        </pc:spChg>
      </pc:sldChg>
      <pc:sldChg chg="modSp mod">
        <pc:chgData name="Marilyn Shrimpton" userId="ac5422bb-7c93-4874-96a3-fe2f01fc3f35" providerId="ADAL" clId="{2F0773A9-8E3A-419B-BDEE-3E1B0DDDF4AD}" dt="2024-09-24T10:54:44.325" v="5" actId="20577"/>
        <pc:sldMkLst>
          <pc:docMk/>
          <pc:sldMk cId="1487089187" sldId="263"/>
        </pc:sldMkLst>
        <pc:spChg chg="mod">
          <ac:chgData name="Marilyn Shrimpton" userId="ac5422bb-7c93-4874-96a3-fe2f01fc3f35" providerId="ADAL" clId="{2F0773A9-8E3A-419B-BDEE-3E1B0DDDF4AD}" dt="2024-09-24T10:54:38.892" v="3" actId="2711"/>
          <ac:spMkLst>
            <pc:docMk/>
            <pc:sldMk cId="1487089187" sldId="263"/>
            <ac:spMk id="9218" creationId="{00000000-0000-0000-0000-000000000000}"/>
          </ac:spMkLst>
        </pc:spChg>
        <pc:spChg chg="mod">
          <ac:chgData name="Marilyn Shrimpton" userId="ac5422bb-7c93-4874-96a3-fe2f01fc3f35" providerId="ADAL" clId="{2F0773A9-8E3A-419B-BDEE-3E1B0DDDF4AD}" dt="2024-09-24T10:54:44.325" v="5" actId="20577"/>
          <ac:spMkLst>
            <pc:docMk/>
            <pc:sldMk cId="1487089187" sldId="263"/>
            <ac:spMk id="9219" creationId="{00000000-0000-0000-0000-000000000000}"/>
          </ac:spMkLst>
        </pc:spChg>
      </pc:sldChg>
      <pc:sldChg chg="modSp mod">
        <pc:chgData name="Marilyn Shrimpton" userId="ac5422bb-7c93-4874-96a3-fe2f01fc3f35" providerId="ADAL" clId="{2F0773A9-8E3A-419B-BDEE-3E1B0DDDF4AD}" dt="2024-09-24T10:54:57.492" v="9" actId="6549"/>
        <pc:sldMkLst>
          <pc:docMk/>
          <pc:sldMk cId="2922339614" sldId="264"/>
        </pc:sldMkLst>
        <pc:spChg chg="mod">
          <ac:chgData name="Marilyn Shrimpton" userId="ac5422bb-7c93-4874-96a3-fe2f01fc3f35" providerId="ADAL" clId="{2F0773A9-8E3A-419B-BDEE-3E1B0DDDF4AD}" dt="2024-09-24T10:54:50.620" v="6" actId="2711"/>
          <ac:spMkLst>
            <pc:docMk/>
            <pc:sldMk cId="2922339614" sldId="264"/>
            <ac:spMk id="9218" creationId="{00000000-0000-0000-0000-000000000000}"/>
          </ac:spMkLst>
        </pc:spChg>
        <pc:spChg chg="mod">
          <ac:chgData name="Marilyn Shrimpton" userId="ac5422bb-7c93-4874-96a3-fe2f01fc3f35" providerId="ADAL" clId="{2F0773A9-8E3A-419B-BDEE-3E1B0DDDF4AD}" dt="2024-09-24T10:54:57.492" v="9" actId="6549"/>
          <ac:spMkLst>
            <pc:docMk/>
            <pc:sldMk cId="2922339614" sldId="264"/>
            <ac:spMk id="9219" creationId="{00000000-0000-0000-0000-000000000000}"/>
          </ac:spMkLst>
        </pc:spChg>
      </pc:sldChg>
      <pc:sldChg chg="modSp mod">
        <pc:chgData name="Marilyn Shrimpton" userId="ac5422bb-7c93-4874-96a3-fe2f01fc3f35" providerId="ADAL" clId="{2F0773A9-8E3A-419B-BDEE-3E1B0DDDF4AD}" dt="2024-09-24T10:55:07.389" v="12" actId="20577"/>
        <pc:sldMkLst>
          <pc:docMk/>
          <pc:sldMk cId="1949672927" sldId="265"/>
        </pc:sldMkLst>
        <pc:spChg chg="mod">
          <ac:chgData name="Marilyn Shrimpton" userId="ac5422bb-7c93-4874-96a3-fe2f01fc3f35" providerId="ADAL" clId="{2F0773A9-8E3A-419B-BDEE-3E1B0DDDF4AD}" dt="2024-09-24T10:55:01.255" v="10" actId="2711"/>
          <ac:spMkLst>
            <pc:docMk/>
            <pc:sldMk cId="1949672927" sldId="265"/>
            <ac:spMk id="9218" creationId="{00000000-0000-0000-0000-000000000000}"/>
          </ac:spMkLst>
        </pc:spChg>
        <pc:spChg chg="mod">
          <ac:chgData name="Marilyn Shrimpton" userId="ac5422bb-7c93-4874-96a3-fe2f01fc3f35" providerId="ADAL" clId="{2F0773A9-8E3A-419B-BDEE-3E1B0DDDF4AD}" dt="2024-09-24T10:55:07.389" v="12" actId="20577"/>
          <ac:spMkLst>
            <pc:docMk/>
            <pc:sldMk cId="1949672927" sldId="265"/>
            <ac:spMk id="9219" creationId="{00000000-0000-0000-0000-000000000000}"/>
          </ac:spMkLst>
        </pc:spChg>
      </pc:sldChg>
      <pc:sldChg chg="modSp mod">
        <pc:chgData name="Marilyn Shrimpton" userId="ac5422bb-7c93-4874-96a3-fe2f01fc3f35" providerId="ADAL" clId="{2F0773A9-8E3A-419B-BDEE-3E1B0DDDF4AD}" dt="2024-09-24T10:55:17.062" v="15" actId="20577"/>
        <pc:sldMkLst>
          <pc:docMk/>
          <pc:sldMk cId="3188867509" sldId="266"/>
        </pc:sldMkLst>
        <pc:spChg chg="mod">
          <ac:chgData name="Marilyn Shrimpton" userId="ac5422bb-7c93-4874-96a3-fe2f01fc3f35" providerId="ADAL" clId="{2F0773A9-8E3A-419B-BDEE-3E1B0DDDF4AD}" dt="2024-09-24T10:55:11.128" v="13" actId="2711"/>
          <ac:spMkLst>
            <pc:docMk/>
            <pc:sldMk cId="3188867509" sldId="266"/>
            <ac:spMk id="9218" creationId="{00000000-0000-0000-0000-000000000000}"/>
          </ac:spMkLst>
        </pc:spChg>
        <pc:spChg chg="mod">
          <ac:chgData name="Marilyn Shrimpton" userId="ac5422bb-7c93-4874-96a3-fe2f01fc3f35" providerId="ADAL" clId="{2F0773A9-8E3A-419B-BDEE-3E1B0DDDF4AD}" dt="2024-09-24T10:55:17.062" v="15" actId="20577"/>
          <ac:spMkLst>
            <pc:docMk/>
            <pc:sldMk cId="3188867509" sldId="266"/>
            <ac:spMk id="9219" creationId="{00000000-0000-0000-0000-000000000000}"/>
          </ac:spMkLst>
        </pc:spChg>
      </pc:sldChg>
      <pc:sldChg chg="modSp mod">
        <pc:chgData name="Marilyn Shrimpton" userId="ac5422bb-7c93-4874-96a3-fe2f01fc3f35" providerId="ADAL" clId="{2F0773A9-8E3A-419B-BDEE-3E1B0DDDF4AD}" dt="2024-09-24T10:55:27.823" v="18" actId="20577"/>
        <pc:sldMkLst>
          <pc:docMk/>
          <pc:sldMk cId="5938145" sldId="267"/>
        </pc:sldMkLst>
        <pc:spChg chg="mod">
          <ac:chgData name="Marilyn Shrimpton" userId="ac5422bb-7c93-4874-96a3-fe2f01fc3f35" providerId="ADAL" clId="{2F0773A9-8E3A-419B-BDEE-3E1B0DDDF4AD}" dt="2024-09-24T10:55:22.052" v="16" actId="2711"/>
          <ac:spMkLst>
            <pc:docMk/>
            <pc:sldMk cId="5938145" sldId="267"/>
            <ac:spMk id="9218" creationId="{00000000-0000-0000-0000-000000000000}"/>
          </ac:spMkLst>
        </pc:spChg>
        <pc:spChg chg="mod">
          <ac:chgData name="Marilyn Shrimpton" userId="ac5422bb-7c93-4874-96a3-fe2f01fc3f35" providerId="ADAL" clId="{2F0773A9-8E3A-419B-BDEE-3E1B0DDDF4AD}" dt="2024-09-24T10:55:27.823" v="18" actId="20577"/>
          <ac:spMkLst>
            <pc:docMk/>
            <pc:sldMk cId="5938145" sldId="267"/>
            <ac:spMk id="9219" creationId="{00000000-0000-0000-0000-000000000000}"/>
          </ac:spMkLst>
        </pc:spChg>
      </pc:sldChg>
    </pc:docChg>
  </pc:docChgLst>
  <pc:docChgLst>
    <pc:chgData name="Debbie Ellisdon" userId="fedd7ab2-fe88-4c64-a023-653e3683f784" providerId="ADAL" clId="{966DF71D-C64F-41DA-849B-D1CF77419A82}"/>
    <pc:docChg chg="undo custSel addSld delSld modSld">
      <pc:chgData name="Debbie Ellisdon" userId="fedd7ab2-fe88-4c64-a023-653e3683f784" providerId="ADAL" clId="{966DF71D-C64F-41DA-849B-D1CF77419A82}" dt="2023-09-18T14:46:01.565" v="33" actId="2696"/>
      <pc:docMkLst>
        <pc:docMk/>
      </pc:docMkLst>
      <pc:sldChg chg="modSp mod">
        <pc:chgData name="Debbie Ellisdon" userId="fedd7ab2-fe88-4c64-a023-653e3683f784" providerId="ADAL" clId="{966DF71D-C64F-41DA-849B-D1CF77419A82}" dt="2023-09-18T14:43:52.143" v="17" actId="14100"/>
        <pc:sldMkLst>
          <pc:docMk/>
          <pc:sldMk cId="408374251" sldId="257"/>
        </pc:sldMkLst>
        <pc:spChg chg="mod">
          <ac:chgData name="Debbie Ellisdon" userId="fedd7ab2-fe88-4c64-a023-653e3683f784" providerId="ADAL" clId="{966DF71D-C64F-41DA-849B-D1CF77419A82}" dt="2023-09-18T14:43:45.608" v="16" actId="20577"/>
          <ac:spMkLst>
            <pc:docMk/>
            <pc:sldMk cId="408374251" sldId="257"/>
            <ac:spMk id="9219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3:52.143" v="17" actId="14100"/>
          <ac:spMkLst>
            <pc:docMk/>
            <pc:sldMk cId="408374251" sldId="257"/>
            <ac:spMk id="9221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3:52.143" v="17" actId="14100"/>
          <ac:spMkLst>
            <pc:docMk/>
            <pc:sldMk cId="408374251" sldId="257"/>
            <ac:spMk id="9222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3:52.143" v="17" actId="14100"/>
          <ac:spMkLst>
            <pc:docMk/>
            <pc:sldMk cId="408374251" sldId="257"/>
            <ac:spMk id="9223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3:52.143" v="17" actId="14100"/>
          <ac:spMkLst>
            <pc:docMk/>
            <pc:sldMk cId="408374251" sldId="257"/>
            <ac:spMk id="9224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3:52.143" v="17" actId="14100"/>
          <ac:spMkLst>
            <pc:docMk/>
            <pc:sldMk cId="408374251" sldId="257"/>
            <ac:spMk id="9225" creationId="{00000000-0000-0000-0000-000000000000}"/>
          </ac:spMkLst>
        </pc:spChg>
        <pc:grpChg chg="mod">
          <ac:chgData name="Debbie Ellisdon" userId="fedd7ab2-fe88-4c64-a023-653e3683f784" providerId="ADAL" clId="{966DF71D-C64F-41DA-849B-D1CF77419A82}" dt="2023-09-18T14:43:52.143" v="17" actId="14100"/>
          <ac:grpSpMkLst>
            <pc:docMk/>
            <pc:sldMk cId="408374251" sldId="257"/>
            <ac:grpSpMk id="9220" creationId="{00000000-0000-0000-0000-000000000000}"/>
          </ac:grpSpMkLst>
        </pc:grpChg>
      </pc:sldChg>
      <pc:sldChg chg="del">
        <pc:chgData name="Debbie Ellisdon" userId="fedd7ab2-fe88-4c64-a023-653e3683f784" providerId="ADAL" clId="{966DF71D-C64F-41DA-849B-D1CF77419A82}" dt="2023-09-18T14:46:01.565" v="33" actId="2696"/>
        <pc:sldMkLst>
          <pc:docMk/>
          <pc:sldMk cId="3724522513" sldId="258"/>
        </pc:sldMkLst>
      </pc:sldChg>
      <pc:sldChg chg="del">
        <pc:chgData name="Debbie Ellisdon" userId="fedd7ab2-fe88-4c64-a023-653e3683f784" providerId="ADAL" clId="{966DF71D-C64F-41DA-849B-D1CF77419A82}" dt="2023-09-18T14:45:46.289" v="29" actId="2696"/>
        <pc:sldMkLst>
          <pc:docMk/>
          <pc:sldMk cId="3107774192" sldId="259"/>
        </pc:sldMkLst>
      </pc:sldChg>
      <pc:sldChg chg="del">
        <pc:chgData name="Debbie Ellisdon" userId="fedd7ab2-fe88-4c64-a023-653e3683f784" providerId="ADAL" clId="{966DF71D-C64F-41DA-849B-D1CF77419A82}" dt="2023-09-18T14:45:49.994" v="30" actId="2696"/>
        <pc:sldMkLst>
          <pc:docMk/>
          <pc:sldMk cId="3971101013" sldId="260"/>
        </pc:sldMkLst>
      </pc:sldChg>
      <pc:sldChg chg="del">
        <pc:chgData name="Debbie Ellisdon" userId="fedd7ab2-fe88-4c64-a023-653e3683f784" providerId="ADAL" clId="{966DF71D-C64F-41DA-849B-D1CF77419A82}" dt="2023-09-18T14:45:53.558" v="31" actId="2696"/>
        <pc:sldMkLst>
          <pc:docMk/>
          <pc:sldMk cId="3171850374" sldId="261"/>
        </pc:sldMkLst>
      </pc:sldChg>
      <pc:sldChg chg="del">
        <pc:chgData name="Debbie Ellisdon" userId="fedd7ab2-fe88-4c64-a023-653e3683f784" providerId="ADAL" clId="{966DF71D-C64F-41DA-849B-D1CF77419A82}" dt="2023-09-18T14:45:56.576" v="32" actId="2696"/>
        <pc:sldMkLst>
          <pc:docMk/>
          <pc:sldMk cId="3813577792" sldId="262"/>
        </pc:sldMkLst>
      </pc:sldChg>
      <pc:sldChg chg="delSp modSp add">
        <pc:chgData name="Debbie Ellisdon" userId="fedd7ab2-fe88-4c64-a023-653e3683f784" providerId="ADAL" clId="{966DF71D-C64F-41DA-849B-D1CF77419A82}" dt="2023-09-18T14:44:27.394" v="20" actId="21"/>
        <pc:sldMkLst>
          <pc:docMk/>
          <pc:sldMk cId="1487089187" sldId="263"/>
        </pc:sldMkLst>
        <pc:spChg chg="mod">
          <ac:chgData name="Debbie Ellisdon" userId="fedd7ab2-fe88-4c64-a023-653e3683f784" providerId="ADAL" clId="{966DF71D-C64F-41DA-849B-D1CF77419A82}" dt="2023-09-18T14:44:27.394" v="20" actId="21"/>
          <ac:spMkLst>
            <pc:docMk/>
            <pc:sldMk cId="1487089187" sldId="263"/>
            <ac:spMk id="9221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4:27.394" v="20" actId="21"/>
          <ac:spMkLst>
            <pc:docMk/>
            <pc:sldMk cId="1487089187" sldId="263"/>
            <ac:spMk id="9222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4:27.394" v="20" actId="21"/>
          <ac:spMkLst>
            <pc:docMk/>
            <pc:sldMk cId="1487089187" sldId="263"/>
            <ac:spMk id="9223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4:27.394" v="20" actId="21"/>
          <ac:spMkLst>
            <pc:docMk/>
            <pc:sldMk cId="1487089187" sldId="263"/>
            <ac:spMk id="9224" creationId="{00000000-0000-0000-0000-000000000000}"/>
          </ac:spMkLst>
        </pc:spChg>
        <pc:spChg chg="del mod">
          <ac:chgData name="Debbie Ellisdon" userId="fedd7ab2-fe88-4c64-a023-653e3683f784" providerId="ADAL" clId="{966DF71D-C64F-41DA-849B-D1CF77419A82}" dt="2023-09-18T14:44:27.394" v="20" actId="21"/>
          <ac:spMkLst>
            <pc:docMk/>
            <pc:sldMk cId="1487089187" sldId="263"/>
            <ac:spMk id="9225" creationId="{00000000-0000-0000-0000-000000000000}"/>
          </ac:spMkLst>
        </pc:spChg>
        <pc:grpChg chg="mod">
          <ac:chgData name="Debbie Ellisdon" userId="fedd7ab2-fe88-4c64-a023-653e3683f784" providerId="ADAL" clId="{966DF71D-C64F-41DA-849B-D1CF77419A82}" dt="2023-09-18T14:44:27.394" v="20" actId="21"/>
          <ac:grpSpMkLst>
            <pc:docMk/>
            <pc:sldMk cId="1487089187" sldId="263"/>
            <ac:grpSpMk id="9220" creationId="{00000000-0000-0000-0000-000000000000}"/>
          </ac:grpSpMkLst>
        </pc:grpChg>
      </pc:sldChg>
      <pc:sldChg chg="delSp modSp add">
        <pc:chgData name="Debbie Ellisdon" userId="fedd7ab2-fe88-4c64-a023-653e3683f784" providerId="ADAL" clId="{966DF71D-C64F-41DA-849B-D1CF77419A82}" dt="2023-09-18T14:44:39.823" v="22" actId="21"/>
        <pc:sldMkLst>
          <pc:docMk/>
          <pc:sldMk cId="2922339614" sldId="264"/>
        </pc:sldMkLst>
        <pc:spChg chg="mod">
          <ac:chgData name="Debbie Ellisdon" userId="fedd7ab2-fe88-4c64-a023-653e3683f784" providerId="ADAL" clId="{966DF71D-C64F-41DA-849B-D1CF77419A82}" dt="2023-09-18T14:44:39.823" v="22" actId="21"/>
          <ac:spMkLst>
            <pc:docMk/>
            <pc:sldMk cId="2922339614" sldId="264"/>
            <ac:spMk id="9221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4:39.823" v="22" actId="21"/>
          <ac:spMkLst>
            <pc:docMk/>
            <pc:sldMk cId="2922339614" sldId="264"/>
            <ac:spMk id="9222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4:39.823" v="22" actId="21"/>
          <ac:spMkLst>
            <pc:docMk/>
            <pc:sldMk cId="2922339614" sldId="264"/>
            <ac:spMk id="9223" creationId="{00000000-0000-0000-0000-000000000000}"/>
          </ac:spMkLst>
        </pc:spChg>
        <pc:spChg chg="del">
          <ac:chgData name="Debbie Ellisdon" userId="fedd7ab2-fe88-4c64-a023-653e3683f784" providerId="ADAL" clId="{966DF71D-C64F-41DA-849B-D1CF77419A82}" dt="2023-09-18T14:44:39.823" v="22" actId="21"/>
          <ac:spMkLst>
            <pc:docMk/>
            <pc:sldMk cId="2922339614" sldId="264"/>
            <ac:spMk id="9224" creationId="{00000000-0000-0000-0000-000000000000}"/>
          </ac:spMkLst>
        </pc:spChg>
        <pc:grpChg chg="mod">
          <ac:chgData name="Debbie Ellisdon" userId="fedd7ab2-fe88-4c64-a023-653e3683f784" providerId="ADAL" clId="{966DF71D-C64F-41DA-849B-D1CF77419A82}" dt="2023-09-18T14:44:39.823" v="22" actId="21"/>
          <ac:grpSpMkLst>
            <pc:docMk/>
            <pc:sldMk cId="2922339614" sldId="264"/>
            <ac:grpSpMk id="9220" creationId="{00000000-0000-0000-0000-000000000000}"/>
          </ac:grpSpMkLst>
        </pc:grpChg>
      </pc:sldChg>
      <pc:sldChg chg="delSp modSp add">
        <pc:chgData name="Debbie Ellisdon" userId="fedd7ab2-fe88-4c64-a023-653e3683f784" providerId="ADAL" clId="{966DF71D-C64F-41DA-849B-D1CF77419A82}" dt="2023-09-18T14:45:03.493" v="24" actId="21"/>
        <pc:sldMkLst>
          <pc:docMk/>
          <pc:sldMk cId="1949672927" sldId="265"/>
        </pc:sldMkLst>
        <pc:spChg chg="mod">
          <ac:chgData name="Debbie Ellisdon" userId="fedd7ab2-fe88-4c64-a023-653e3683f784" providerId="ADAL" clId="{966DF71D-C64F-41DA-849B-D1CF77419A82}" dt="2023-09-18T14:45:03.493" v="24" actId="21"/>
          <ac:spMkLst>
            <pc:docMk/>
            <pc:sldMk cId="1949672927" sldId="265"/>
            <ac:spMk id="9221" creationId="{00000000-0000-0000-0000-000000000000}"/>
          </ac:spMkLst>
        </pc:spChg>
        <pc:spChg chg="mod">
          <ac:chgData name="Debbie Ellisdon" userId="fedd7ab2-fe88-4c64-a023-653e3683f784" providerId="ADAL" clId="{966DF71D-C64F-41DA-849B-D1CF77419A82}" dt="2023-09-18T14:45:03.493" v="24" actId="21"/>
          <ac:spMkLst>
            <pc:docMk/>
            <pc:sldMk cId="1949672927" sldId="265"/>
            <ac:spMk id="9222" creationId="{00000000-0000-0000-0000-000000000000}"/>
          </ac:spMkLst>
        </pc:spChg>
        <pc:spChg chg="del">
          <ac:chgData name="Debbie Ellisdon" userId="fedd7ab2-fe88-4c64-a023-653e3683f784" providerId="ADAL" clId="{966DF71D-C64F-41DA-849B-D1CF77419A82}" dt="2023-09-18T14:45:03.493" v="24" actId="21"/>
          <ac:spMkLst>
            <pc:docMk/>
            <pc:sldMk cId="1949672927" sldId="265"/>
            <ac:spMk id="9223" creationId="{00000000-0000-0000-0000-000000000000}"/>
          </ac:spMkLst>
        </pc:spChg>
        <pc:grpChg chg="mod">
          <ac:chgData name="Debbie Ellisdon" userId="fedd7ab2-fe88-4c64-a023-653e3683f784" providerId="ADAL" clId="{966DF71D-C64F-41DA-849B-D1CF77419A82}" dt="2023-09-18T14:45:03.493" v="24" actId="21"/>
          <ac:grpSpMkLst>
            <pc:docMk/>
            <pc:sldMk cId="1949672927" sldId="265"/>
            <ac:grpSpMk id="9220" creationId="{00000000-0000-0000-0000-000000000000}"/>
          </ac:grpSpMkLst>
        </pc:grpChg>
      </pc:sldChg>
      <pc:sldChg chg="delSp modSp add">
        <pc:chgData name="Debbie Ellisdon" userId="fedd7ab2-fe88-4c64-a023-653e3683f784" providerId="ADAL" clId="{966DF71D-C64F-41DA-849B-D1CF77419A82}" dt="2023-09-18T14:45:23.433" v="26" actId="21"/>
        <pc:sldMkLst>
          <pc:docMk/>
          <pc:sldMk cId="3188867509" sldId="266"/>
        </pc:sldMkLst>
        <pc:spChg chg="mod">
          <ac:chgData name="Debbie Ellisdon" userId="fedd7ab2-fe88-4c64-a023-653e3683f784" providerId="ADAL" clId="{966DF71D-C64F-41DA-849B-D1CF77419A82}" dt="2023-09-18T14:45:23.433" v="26" actId="21"/>
          <ac:spMkLst>
            <pc:docMk/>
            <pc:sldMk cId="3188867509" sldId="266"/>
            <ac:spMk id="9221" creationId="{00000000-0000-0000-0000-000000000000}"/>
          </ac:spMkLst>
        </pc:spChg>
        <pc:spChg chg="del">
          <ac:chgData name="Debbie Ellisdon" userId="fedd7ab2-fe88-4c64-a023-653e3683f784" providerId="ADAL" clId="{966DF71D-C64F-41DA-849B-D1CF77419A82}" dt="2023-09-18T14:45:23.433" v="26" actId="21"/>
          <ac:spMkLst>
            <pc:docMk/>
            <pc:sldMk cId="3188867509" sldId="266"/>
            <ac:spMk id="9222" creationId="{00000000-0000-0000-0000-000000000000}"/>
          </ac:spMkLst>
        </pc:spChg>
        <pc:grpChg chg="del mod">
          <ac:chgData name="Debbie Ellisdon" userId="fedd7ab2-fe88-4c64-a023-653e3683f784" providerId="ADAL" clId="{966DF71D-C64F-41DA-849B-D1CF77419A82}" dt="2023-09-18T14:45:23.433" v="26" actId="21"/>
          <ac:grpSpMkLst>
            <pc:docMk/>
            <pc:sldMk cId="3188867509" sldId="266"/>
            <ac:grpSpMk id="9220" creationId="{00000000-0000-0000-0000-000000000000}"/>
          </ac:grpSpMkLst>
        </pc:grpChg>
      </pc:sldChg>
      <pc:sldChg chg="delSp add">
        <pc:chgData name="Debbie Ellisdon" userId="fedd7ab2-fe88-4c64-a023-653e3683f784" providerId="ADAL" clId="{966DF71D-C64F-41DA-849B-D1CF77419A82}" dt="2023-09-18T14:45:38.261" v="28" actId="21"/>
        <pc:sldMkLst>
          <pc:docMk/>
          <pc:sldMk cId="5938145" sldId="267"/>
        </pc:sldMkLst>
        <pc:spChg chg="del">
          <ac:chgData name="Debbie Ellisdon" userId="fedd7ab2-fe88-4c64-a023-653e3683f784" providerId="ADAL" clId="{966DF71D-C64F-41DA-849B-D1CF77419A82}" dt="2023-09-18T14:45:38.261" v="28" actId="21"/>
          <ac:spMkLst>
            <pc:docMk/>
            <pc:sldMk cId="5938145" sldId="267"/>
            <ac:spMk id="922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03AE1-0BF7-4EEE-832A-7A26F6B9E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78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32CDC-4674-4211-8E0B-DD97E75F1F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25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18684-80AE-4FF1-9CA0-F77A81473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91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17B03-4F00-47B2-BBCD-AAF5C1937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93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53FF0-61B8-4D86-A3A7-C33643EAC1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24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17856-1BE7-44AA-9E7B-F16C941535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70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8AA48-3D09-421E-B60B-A47C424185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42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B8D2-FA85-4D5F-9DBD-AF89A259A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46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4B2F0-B4D6-485D-8CC8-DFF55E0670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57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F1B9D-67F9-4D88-AEF7-2500834EBB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59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9E551-0101-4DDE-B853-E0A8235523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69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9BFCCD-AA6B-42AD-9120-026627FCFD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fictional superhero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Superman		44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Spider-man		36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Batman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X-Men	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Iron Man	         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9220" name="Group 9"/>
          <p:cNvGrpSpPr>
            <a:grpSpLocks/>
          </p:cNvGrpSpPr>
          <p:nvPr/>
        </p:nvGrpSpPr>
        <p:grpSpPr bwMode="auto">
          <a:xfrm>
            <a:off x="1524725" y="2080487"/>
            <a:ext cx="3021013" cy="2835276"/>
            <a:chOff x="793" y="1281"/>
            <a:chExt cx="1903" cy="1786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90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4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90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5" name="Rectangle 8"/>
            <p:cNvSpPr>
              <a:spLocks noChangeArrowheads="1"/>
            </p:cNvSpPr>
            <p:nvPr/>
          </p:nvSpPr>
          <p:spPr bwMode="auto">
            <a:xfrm>
              <a:off x="793" y="2750"/>
              <a:ext cx="190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37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fictional superhero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Superman		44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Spider-man		36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Batman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X-Men	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Iron Man	         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9220" name="Group 9"/>
          <p:cNvGrpSpPr>
            <a:grpSpLocks/>
          </p:cNvGrpSpPr>
          <p:nvPr/>
        </p:nvGrpSpPr>
        <p:grpSpPr bwMode="auto">
          <a:xfrm>
            <a:off x="1524725" y="2080487"/>
            <a:ext cx="3021013" cy="2259013"/>
            <a:chOff x="793" y="1281"/>
            <a:chExt cx="1903" cy="1423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90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4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90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8708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fictional superhero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Superman		44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Spider-man		36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Batman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X-Men	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Iron Man	        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9220" name="Group 9"/>
          <p:cNvGrpSpPr>
            <a:grpSpLocks/>
          </p:cNvGrpSpPr>
          <p:nvPr/>
        </p:nvGrpSpPr>
        <p:grpSpPr bwMode="auto">
          <a:xfrm>
            <a:off x="1524725" y="2080487"/>
            <a:ext cx="3021013" cy="1682750"/>
            <a:chOff x="793" y="1281"/>
            <a:chExt cx="1903" cy="1060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90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33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fictional superhero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Superman		44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Spider-man		36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Batman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X-Men	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Iron Man	         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9220" name="Group 9"/>
          <p:cNvGrpSpPr>
            <a:grpSpLocks/>
          </p:cNvGrpSpPr>
          <p:nvPr/>
        </p:nvGrpSpPr>
        <p:grpSpPr bwMode="auto">
          <a:xfrm>
            <a:off x="1524725" y="2080487"/>
            <a:ext cx="3021013" cy="1108075"/>
            <a:chOff x="793" y="1281"/>
            <a:chExt cx="1903" cy="698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94967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fictional superhero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Superman		44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Spider-man		36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Batman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X-Men	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Iron Man	         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524725" y="2080487"/>
            <a:ext cx="302101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GB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18886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fictional superhero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Superman		44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Spider-man		36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Batman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X-Men	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Iron Man	</a:t>
            </a:r>
            <a:r>
              <a:rPr lang="en-GB" altLang="en-US">
                <a:latin typeface="Source Sans Pro" panose="020B0503030403020204" pitchFamily="34" charset="0"/>
                <a:ea typeface="Source Sans Pro" panose="020B0503030403020204" pitchFamily="34" charset="0"/>
              </a:rPr>
              <a:t>         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81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C3FA05-43E0-474D-B544-533A21162D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760EC1-B735-4E0F-832F-266D04727298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3.xml><?xml version="1.0" encoding="utf-8"?>
<ds:datastoreItem xmlns:ds="http://schemas.openxmlformats.org/officeDocument/2006/customXml" ds:itemID="{FC4579D7-078F-4381-AF80-12A0915A78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162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Source Sans Pro</vt:lpstr>
      <vt:lpstr>Times New Roman</vt:lpstr>
      <vt:lpstr>Default Design</vt:lpstr>
      <vt:lpstr>Name a fictional superhero</vt:lpstr>
      <vt:lpstr>Name a fictional superhero</vt:lpstr>
      <vt:lpstr>Name a fictional superhero</vt:lpstr>
      <vt:lpstr>Name a fictional superhero</vt:lpstr>
      <vt:lpstr>Name a fictional superhero</vt:lpstr>
      <vt:lpstr>Name a fictional superhero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a fictional superhero</dc:title>
  <dc:creator>patrick ellisdon</dc:creator>
  <cp:lastModifiedBy>Marilyn Shrimpton</cp:lastModifiedBy>
  <cp:revision>4</cp:revision>
  <dcterms:created xsi:type="dcterms:W3CDTF">2016-04-27T14:33:00Z</dcterms:created>
  <dcterms:modified xsi:type="dcterms:W3CDTF">2024-09-24T10:55:28Z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