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394A9640-7466-4FCF-97B5-DF9C9131874C}"/>
    <pc:docChg chg="modSld">
      <pc:chgData name="Marilyn Shrimpton" userId="ac5422bb-7c93-4874-96a3-fe2f01fc3f35" providerId="ADAL" clId="{394A9640-7466-4FCF-97B5-DF9C9131874C}" dt="2024-09-24T10:56:21.075" v="11" actId="2711"/>
      <pc:docMkLst>
        <pc:docMk/>
      </pc:docMkLst>
      <pc:sldChg chg="modSp mod">
        <pc:chgData name="Marilyn Shrimpton" userId="ac5422bb-7c93-4874-96a3-fe2f01fc3f35" providerId="ADAL" clId="{394A9640-7466-4FCF-97B5-DF9C9131874C}" dt="2024-09-24T10:55:42.822" v="1" actId="2711"/>
        <pc:sldMkLst>
          <pc:docMk/>
          <pc:sldMk cId="2055779398" sldId="260"/>
        </pc:sldMkLst>
        <pc:spChg chg="mod">
          <ac:chgData name="Marilyn Shrimpton" userId="ac5422bb-7c93-4874-96a3-fe2f01fc3f35" providerId="ADAL" clId="{394A9640-7466-4FCF-97B5-DF9C9131874C}" dt="2024-09-24T10:55:35.935" v="0" actId="2711"/>
          <ac:spMkLst>
            <pc:docMk/>
            <pc:sldMk cId="2055779398" sldId="260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394A9640-7466-4FCF-97B5-DF9C9131874C}" dt="2024-09-24T10:55:42.822" v="1" actId="2711"/>
          <ac:spMkLst>
            <pc:docMk/>
            <pc:sldMk cId="2055779398" sldId="260"/>
            <ac:spMk id="7171" creationId="{00000000-0000-0000-0000-000000000000}"/>
          </ac:spMkLst>
        </pc:spChg>
      </pc:sldChg>
      <pc:sldChg chg="modSp mod">
        <pc:chgData name="Marilyn Shrimpton" userId="ac5422bb-7c93-4874-96a3-fe2f01fc3f35" providerId="ADAL" clId="{394A9640-7466-4FCF-97B5-DF9C9131874C}" dt="2024-09-24T10:55:50.959" v="3" actId="2711"/>
        <pc:sldMkLst>
          <pc:docMk/>
          <pc:sldMk cId="625683460" sldId="265"/>
        </pc:sldMkLst>
        <pc:spChg chg="mod">
          <ac:chgData name="Marilyn Shrimpton" userId="ac5422bb-7c93-4874-96a3-fe2f01fc3f35" providerId="ADAL" clId="{394A9640-7466-4FCF-97B5-DF9C9131874C}" dt="2024-09-24T10:55:47.572" v="2" actId="2711"/>
          <ac:spMkLst>
            <pc:docMk/>
            <pc:sldMk cId="625683460" sldId="265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394A9640-7466-4FCF-97B5-DF9C9131874C}" dt="2024-09-24T10:55:50.959" v="3" actId="2711"/>
          <ac:spMkLst>
            <pc:docMk/>
            <pc:sldMk cId="625683460" sldId="265"/>
            <ac:spMk id="7171" creationId="{00000000-0000-0000-0000-000000000000}"/>
          </ac:spMkLst>
        </pc:spChg>
      </pc:sldChg>
      <pc:sldChg chg="modSp mod">
        <pc:chgData name="Marilyn Shrimpton" userId="ac5422bb-7c93-4874-96a3-fe2f01fc3f35" providerId="ADAL" clId="{394A9640-7466-4FCF-97B5-DF9C9131874C}" dt="2024-09-24T10:55:58.973" v="5" actId="2711"/>
        <pc:sldMkLst>
          <pc:docMk/>
          <pc:sldMk cId="3629405710" sldId="266"/>
        </pc:sldMkLst>
        <pc:spChg chg="mod">
          <ac:chgData name="Marilyn Shrimpton" userId="ac5422bb-7c93-4874-96a3-fe2f01fc3f35" providerId="ADAL" clId="{394A9640-7466-4FCF-97B5-DF9C9131874C}" dt="2024-09-24T10:55:54.559" v="4" actId="2711"/>
          <ac:spMkLst>
            <pc:docMk/>
            <pc:sldMk cId="3629405710" sldId="266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394A9640-7466-4FCF-97B5-DF9C9131874C}" dt="2024-09-24T10:55:58.973" v="5" actId="2711"/>
          <ac:spMkLst>
            <pc:docMk/>
            <pc:sldMk cId="3629405710" sldId="266"/>
            <ac:spMk id="7171" creationId="{00000000-0000-0000-0000-000000000000}"/>
          </ac:spMkLst>
        </pc:spChg>
      </pc:sldChg>
      <pc:sldChg chg="modSp mod">
        <pc:chgData name="Marilyn Shrimpton" userId="ac5422bb-7c93-4874-96a3-fe2f01fc3f35" providerId="ADAL" clId="{394A9640-7466-4FCF-97B5-DF9C9131874C}" dt="2024-09-24T10:56:06.612" v="7" actId="2711"/>
        <pc:sldMkLst>
          <pc:docMk/>
          <pc:sldMk cId="4186357301" sldId="267"/>
        </pc:sldMkLst>
        <pc:spChg chg="mod">
          <ac:chgData name="Marilyn Shrimpton" userId="ac5422bb-7c93-4874-96a3-fe2f01fc3f35" providerId="ADAL" clId="{394A9640-7466-4FCF-97B5-DF9C9131874C}" dt="2024-09-24T10:56:03.125" v="6" actId="2711"/>
          <ac:spMkLst>
            <pc:docMk/>
            <pc:sldMk cId="4186357301" sldId="267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394A9640-7466-4FCF-97B5-DF9C9131874C}" dt="2024-09-24T10:56:06.612" v="7" actId="2711"/>
          <ac:spMkLst>
            <pc:docMk/>
            <pc:sldMk cId="4186357301" sldId="267"/>
            <ac:spMk id="7171" creationId="{00000000-0000-0000-0000-000000000000}"/>
          </ac:spMkLst>
        </pc:spChg>
      </pc:sldChg>
      <pc:sldChg chg="modSp mod">
        <pc:chgData name="Marilyn Shrimpton" userId="ac5422bb-7c93-4874-96a3-fe2f01fc3f35" providerId="ADAL" clId="{394A9640-7466-4FCF-97B5-DF9C9131874C}" dt="2024-09-24T10:56:13.353" v="9" actId="2711"/>
        <pc:sldMkLst>
          <pc:docMk/>
          <pc:sldMk cId="2000032216" sldId="268"/>
        </pc:sldMkLst>
        <pc:spChg chg="mod">
          <ac:chgData name="Marilyn Shrimpton" userId="ac5422bb-7c93-4874-96a3-fe2f01fc3f35" providerId="ADAL" clId="{394A9640-7466-4FCF-97B5-DF9C9131874C}" dt="2024-09-24T10:56:10.322" v="8" actId="2711"/>
          <ac:spMkLst>
            <pc:docMk/>
            <pc:sldMk cId="2000032216" sldId="268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394A9640-7466-4FCF-97B5-DF9C9131874C}" dt="2024-09-24T10:56:13.353" v="9" actId="2711"/>
          <ac:spMkLst>
            <pc:docMk/>
            <pc:sldMk cId="2000032216" sldId="268"/>
            <ac:spMk id="7171" creationId="{00000000-0000-0000-0000-000000000000}"/>
          </ac:spMkLst>
        </pc:spChg>
      </pc:sldChg>
      <pc:sldChg chg="modSp mod">
        <pc:chgData name="Marilyn Shrimpton" userId="ac5422bb-7c93-4874-96a3-fe2f01fc3f35" providerId="ADAL" clId="{394A9640-7466-4FCF-97B5-DF9C9131874C}" dt="2024-09-24T10:56:21.075" v="11" actId="2711"/>
        <pc:sldMkLst>
          <pc:docMk/>
          <pc:sldMk cId="7718975" sldId="269"/>
        </pc:sldMkLst>
        <pc:spChg chg="mod">
          <ac:chgData name="Marilyn Shrimpton" userId="ac5422bb-7c93-4874-96a3-fe2f01fc3f35" providerId="ADAL" clId="{394A9640-7466-4FCF-97B5-DF9C9131874C}" dt="2024-09-24T10:56:17.463" v="10" actId="2711"/>
          <ac:spMkLst>
            <pc:docMk/>
            <pc:sldMk cId="7718975" sldId="269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394A9640-7466-4FCF-97B5-DF9C9131874C}" dt="2024-09-24T10:56:21.075" v="11" actId="2711"/>
          <ac:spMkLst>
            <pc:docMk/>
            <pc:sldMk cId="7718975" sldId="269"/>
            <ac:spMk id="7171" creationId="{00000000-0000-0000-0000-000000000000}"/>
          </ac:spMkLst>
        </pc:spChg>
      </pc:sldChg>
    </pc:docChg>
  </pc:docChgLst>
  <pc:docChgLst>
    <pc:chgData name="Debbie Ellisdon" userId="fedd7ab2-fe88-4c64-a023-653e3683f784" providerId="ADAL" clId="{CD37931F-E154-41E6-AAA8-66E3AA71C202}"/>
    <pc:docChg chg="addSld delSld modSld">
      <pc:chgData name="Debbie Ellisdon" userId="fedd7ab2-fe88-4c64-a023-653e3683f784" providerId="ADAL" clId="{CD37931F-E154-41E6-AAA8-66E3AA71C202}" dt="2023-09-18T14:41:51.918" v="24" actId="2696"/>
      <pc:docMkLst>
        <pc:docMk/>
      </pc:docMkLst>
      <pc:sldChg chg="del">
        <pc:chgData name="Debbie Ellisdon" userId="fedd7ab2-fe88-4c64-a023-653e3683f784" providerId="ADAL" clId="{CD37931F-E154-41E6-AAA8-66E3AA71C202}" dt="2023-09-18T14:41:44.965" v="23" actId="2696"/>
        <pc:sldMkLst>
          <pc:docMk/>
          <pc:sldMk cId="480849916" sldId="258"/>
        </pc:sldMkLst>
      </pc:sldChg>
      <pc:sldChg chg="del">
        <pc:chgData name="Debbie Ellisdon" userId="fedd7ab2-fe88-4c64-a023-653e3683f784" providerId="ADAL" clId="{CD37931F-E154-41E6-AAA8-66E3AA71C202}" dt="2023-09-18T14:41:51.918" v="24" actId="2696"/>
        <pc:sldMkLst>
          <pc:docMk/>
          <pc:sldMk cId="3969678835" sldId="259"/>
        </pc:sldMkLst>
      </pc:sldChg>
      <pc:sldChg chg="modSp">
        <pc:chgData name="Debbie Ellisdon" userId="fedd7ab2-fe88-4c64-a023-653e3683f784" providerId="ADAL" clId="{CD37931F-E154-41E6-AAA8-66E3AA71C202}" dt="2023-09-18T14:39:04.413" v="7" actId="14100"/>
        <pc:sldMkLst>
          <pc:docMk/>
          <pc:sldMk cId="2055779398" sldId="260"/>
        </pc:sldMkLst>
        <pc:spChg chg="mod">
          <ac:chgData name="Debbie Ellisdon" userId="fedd7ab2-fe88-4c64-a023-653e3683f784" providerId="ADAL" clId="{CD37931F-E154-41E6-AAA8-66E3AA71C202}" dt="2023-09-18T14:39:04.413" v="7" actId="14100"/>
          <ac:spMkLst>
            <pc:docMk/>
            <pc:sldMk cId="2055779398" sldId="260"/>
            <ac:spMk id="7174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04.413" v="7" actId="14100"/>
          <ac:spMkLst>
            <pc:docMk/>
            <pc:sldMk cId="2055779398" sldId="260"/>
            <ac:spMk id="7175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04.413" v="7" actId="14100"/>
          <ac:spMkLst>
            <pc:docMk/>
            <pc:sldMk cId="2055779398" sldId="260"/>
            <ac:spMk id="7176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04.413" v="7" actId="14100"/>
          <ac:spMkLst>
            <pc:docMk/>
            <pc:sldMk cId="2055779398" sldId="260"/>
            <ac:spMk id="7177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04.413" v="7" actId="14100"/>
          <ac:spMkLst>
            <pc:docMk/>
            <pc:sldMk cId="2055779398" sldId="260"/>
            <ac:spMk id="7178" creationId="{00000000-0000-0000-0000-000000000000}"/>
          </ac:spMkLst>
        </pc:spChg>
        <pc:grpChg chg="mod">
          <ac:chgData name="Debbie Ellisdon" userId="fedd7ab2-fe88-4c64-a023-653e3683f784" providerId="ADAL" clId="{CD37931F-E154-41E6-AAA8-66E3AA71C202}" dt="2023-09-18T14:39:04.413" v="7" actId="14100"/>
          <ac:grpSpMkLst>
            <pc:docMk/>
            <pc:sldMk cId="2055779398" sldId="260"/>
            <ac:grpSpMk id="7173" creationId="{00000000-0000-0000-0000-000000000000}"/>
          </ac:grpSpMkLst>
        </pc:grpChg>
      </pc:sldChg>
      <pc:sldChg chg="modSp del">
        <pc:chgData name="Debbie Ellisdon" userId="fedd7ab2-fe88-4c64-a023-653e3683f784" providerId="ADAL" clId="{CD37931F-E154-41E6-AAA8-66E3AA71C202}" dt="2023-09-18T14:41:34.638" v="20" actId="2696"/>
        <pc:sldMkLst>
          <pc:docMk/>
          <pc:sldMk cId="619003032" sldId="261"/>
        </pc:sldMkLst>
        <pc:spChg chg="mod">
          <ac:chgData name="Debbie Ellisdon" userId="fedd7ab2-fe88-4c64-a023-653e3683f784" providerId="ADAL" clId="{CD37931F-E154-41E6-AAA8-66E3AA71C202}" dt="2023-09-18T14:38:16.699" v="2" actId="14100"/>
          <ac:spMkLst>
            <pc:docMk/>
            <pc:sldMk cId="619003032" sldId="261"/>
            <ac:spMk id="7174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8:16.699" v="2" actId="14100"/>
          <ac:spMkLst>
            <pc:docMk/>
            <pc:sldMk cId="619003032" sldId="261"/>
            <ac:spMk id="7175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8:16.699" v="2" actId="14100"/>
          <ac:spMkLst>
            <pc:docMk/>
            <pc:sldMk cId="619003032" sldId="261"/>
            <ac:spMk id="7176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8:16.699" v="2" actId="14100"/>
          <ac:spMkLst>
            <pc:docMk/>
            <pc:sldMk cId="619003032" sldId="261"/>
            <ac:spMk id="7177" creationId="{00000000-0000-0000-0000-000000000000}"/>
          </ac:spMkLst>
        </pc:spChg>
        <pc:grpChg chg="mod">
          <ac:chgData name="Debbie Ellisdon" userId="fedd7ab2-fe88-4c64-a023-653e3683f784" providerId="ADAL" clId="{CD37931F-E154-41E6-AAA8-66E3AA71C202}" dt="2023-09-18T14:38:16.699" v="2" actId="14100"/>
          <ac:grpSpMkLst>
            <pc:docMk/>
            <pc:sldMk cId="619003032" sldId="261"/>
            <ac:grpSpMk id="7173" creationId="{00000000-0000-0000-0000-000000000000}"/>
          </ac:grpSpMkLst>
        </pc:grpChg>
      </pc:sldChg>
      <pc:sldChg chg="del">
        <pc:chgData name="Debbie Ellisdon" userId="fedd7ab2-fe88-4c64-a023-653e3683f784" providerId="ADAL" clId="{CD37931F-E154-41E6-AAA8-66E3AA71C202}" dt="2023-09-18T14:41:38.089" v="21" actId="2696"/>
        <pc:sldMkLst>
          <pc:docMk/>
          <pc:sldMk cId="3225045848" sldId="262"/>
        </pc:sldMkLst>
      </pc:sldChg>
      <pc:sldChg chg="del">
        <pc:chgData name="Debbie Ellisdon" userId="fedd7ab2-fe88-4c64-a023-653e3683f784" providerId="ADAL" clId="{CD37931F-E154-41E6-AAA8-66E3AA71C202}" dt="2023-09-18T14:41:41.208" v="22" actId="2696"/>
        <pc:sldMkLst>
          <pc:docMk/>
          <pc:sldMk cId="3827872061" sldId="263"/>
        </pc:sldMkLst>
      </pc:sldChg>
      <pc:sldChg chg="delSp modSp add del">
        <pc:chgData name="Debbie Ellisdon" userId="fedd7ab2-fe88-4c64-a023-653e3683f784" providerId="ADAL" clId="{CD37931F-E154-41E6-AAA8-66E3AA71C202}" dt="2023-09-18T14:41:31.029" v="19" actId="2696"/>
        <pc:sldMkLst>
          <pc:docMk/>
          <pc:sldMk cId="1117340962" sldId="264"/>
        </pc:sldMkLst>
        <pc:spChg chg="mod">
          <ac:chgData name="Debbie Ellisdon" userId="fedd7ab2-fe88-4c64-a023-653e3683f784" providerId="ADAL" clId="{CD37931F-E154-41E6-AAA8-66E3AA71C202}" dt="2023-09-18T14:39:30.595" v="8" actId="21"/>
          <ac:spMkLst>
            <pc:docMk/>
            <pc:sldMk cId="1117340962" sldId="264"/>
            <ac:spMk id="7174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30.595" v="8" actId="21"/>
          <ac:spMkLst>
            <pc:docMk/>
            <pc:sldMk cId="1117340962" sldId="264"/>
            <ac:spMk id="7175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30.595" v="8" actId="21"/>
          <ac:spMkLst>
            <pc:docMk/>
            <pc:sldMk cId="1117340962" sldId="264"/>
            <ac:spMk id="7176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39:30.595" v="8" actId="21"/>
          <ac:spMkLst>
            <pc:docMk/>
            <pc:sldMk cId="1117340962" sldId="264"/>
            <ac:spMk id="7177" creationId="{00000000-0000-0000-0000-000000000000}"/>
          </ac:spMkLst>
        </pc:spChg>
        <pc:spChg chg="del mod">
          <ac:chgData name="Debbie Ellisdon" userId="fedd7ab2-fe88-4c64-a023-653e3683f784" providerId="ADAL" clId="{CD37931F-E154-41E6-AAA8-66E3AA71C202}" dt="2023-09-18T14:39:30.595" v="8" actId="21"/>
          <ac:spMkLst>
            <pc:docMk/>
            <pc:sldMk cId="1117340962" sldId="264"/>
            <ac:spMk id="7178" creationId="{00000000-0000-0000-0000-000000000000}"/>
          </ac:spMkLst>
        </pc:spChg>
        <pc:grpChg chg="mod">
          <ac:chgData name="Debbie Ellisdon" userId="fedd7ab2-fe88-4c64-a023-653e3683f784" providerId="ADAL" clId="{CD37931F-E154-41E6-AAA8-66E3AA71C202}" dt="2023-09-18T14:39:30.595" v="8" actId="21"/>
          <ac:grpSpMkLst>
            <pc:docMk/>
            <pc:sldMk cId="1117340962" sldId="264"/>
            <ac:grpSpMk id="7173" creationId="{00000000-0000-0000-0000-000000000000}"/>
          </ac:grpSpMkLst>
        </pc:grpChg>
      </pc:sldChg>
      <pc:sldChg chg="delSp modSp add">
        <pc:chgData name="Debbie Ellisdon" userId="fedd7ab2-fe88-4c64-a023-653e3683f784" providerId="ADAL" clId="{CD37931F-E154-41E6-AAA8-66E3AA71C202}" dt="2023-09-18T14:40:00.631" v="10" actId="21"/>
        <pc:sldMkLst>
          <pc:docMk/>
          <pc:sldMk cId="625683460" sldId="265"/>
        </pc:sldMkLst>
        <pc:spChg chg="mod">
          <ac:chgData name="Debbie Ellisdon" userId="fedd7ab2-fe88-4c64-a023-653e3683f784" providerId="ADAL" clId="{CD37931F-E154-41E6-AAA8-66E3AA71C202}" dt="2023-09-18T14:40:00.631" v="10" actId="21"/>
          <ac:spMkLst>
            <pc:docMk/>
            <pc:sldMk cId="625683460" sldId="265"/>
            <ac:spMk id="7174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40:00.631" v="10" actId="21"/>
          <ac:spMkLst>
            <pc:docMk/>
            <pc:sldMk cId="625683460" sldId="265"/>
            <ac:spMk id="7175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40:00.631" v="10" actId="21"/>
          <ac:spMkLst>
            <pc:docMk/>
            <pc:sldMk cId="625683460" sldId="265"/>
            <ac:spMk id="7176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40:00.631" v="10" actId="21"/>
          <ac:spMkLst>
            <pc:docMk/>
            <pc:sldMk cId="625683460" sldId="265"/>
            <ac:spMk id="7177" creationId="{00000000-0000-0000-0000-000000000000}"/>
          </ac:spMkLst>
        </pc:spChg>
        <pc:spChg chg="del">
          <ac:chgData name="Debbie Ellisdon" userId="fedd7ab2-fe88-4c64-a023-653e3683f784" providerId="ADAL" clId="{CD37931F-E154-41E6-AAA8-66E3AA71C202}" dt="2023-09-18T14:40:00.631" v="10" actId="21"/>
          <ac:spMkLst>
            <pc:docMk/>
            <pc:sldMk cId="625683460" sldId="265"/>
            <ac:spMk id="7178" creationId="{00000000-0000-0000-0000-000000000000}"/>
          </ac:spMkLst>
        </pc:spChg>
        <pc:grpChg chg="mod">
          <ac:chgData name="Debbie Ellisdon" userId="fedd7ab2-fe88-4c64-a023-653e3683f784" providerId="ADAL" clId="{CD37931F-E154-41E6-AAA8-66E3AA71C202}" dt="2023-09-18T14:40:00.631" v="10" actId="21"/>
          <ac:grpSpMkLst>
            <pc:docMk/>
            <pc:sldMk cId="625683460" sldId="265"/>
            <ac:grpSpMk id="7173" creationId="{00000000-0000-0000-0000-000000000000}"/>
          </ac:grpSpMkLst>
        </pc:grpChg>
      </pc:sldChg>
      <pc:sldChg chg="delSp modSp add">
        <pc:chgData name="Debbie Ellisdon" userId="fedd7ab2-fe88-4c64-a023-653e3683f784" providerId="ADAL" clId="{CD37931F-E154-41E6-AAA8-66E3AA71C202}" dt="2023-09-18T14:40:28.029" v="12" actId="21"/>
        <pc:sldMkLst>
          <pc:docMk/>
          <pc:sldMk cId="3629405710" sldId="266"/>
        </pc:sldMkLst>
        <pc:spChg chg="mod">
          <ac:chgData name="Debbie Ellisdon" userId="fedd7ab2-fe88-4c64-a023-653e3683f784" providerId="ADAL" clId="{CD37931F-E154-41E6-AAA8-66E3AA71C202}" dt="2023-09-18T14:40:28.029" v="12" actId="21"/>
          <ac:spMkLst>
            <pc:docMk/>
            <pc:sldMk cId="3629405710" sldId="266"/>
            <ac:spMk id="7174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40:28.029" v="12" actId="21"/>
          <ac:spMkLst>
            <pc:docMk/>
            <pc:sldMk cId="3629405710" sldId="266"/>
            <ac:spMk id="7175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40:28.029" v="12" actId="21"/>
          <ac:spMkLst>
            <pc:docMk/>
            <pc:sldMk cId="3629405710" sldId="266"/>
            <ac:spMk id="7176" creationId="{00000000-0000-0000-0000-000000000000}"/>
          </ac:spMkLst>
        </pc:spChg>
        <pc:spChg chg="del">
          <ac:chgData name="Debbie Ellisdon" userId="fedd7ab2-fe88-4c64-a023-653e3683f784" providerId="ADAL" clId="{CD37931F-E154-41E6-AAA8-66E3AA71C202}" dt="2023-09-18T14:40:28.029" v="12" actId="21"/>
          <ac:spMkLst>
            <pc:docMk/>
            <pc:sldMk cId="3629405710" sldId="266"/>
            <ac:spMk id="7177" creationId="{00000000-0000-0000-0000-000000000000}"/>
          </ac:spMkLst>
        </pc:spChg>
        <pc:grpChg chg="mod">
          <ac:chgData name="Debbie Ellisdon" userId="fedd7ab2-fe88-4c64-a023-653e3683f784" providerId="ADAL" clId="{CD37931F-E154-41E6-AAA8-66E3AA71C202}" dt="2023-09-18T14:40:28.029" v="12" actId="21"/>
          <ac:grpSpMkLst>
            <pc:docMk/>
            <pc:sldMk cId="3629405710" sldId="266"/>
            <ac:grpSpMk id="7173" creationId="{00000000-0000-0000-0000-000000000000}"/>
          </ac:grpSpMkLst>
        </pc:grpChg>
      </pc:sldChg>
      <pc:sldChg chg="delSp modSp add">
        <pc:chgData name="Debbie Ellisdon" userId="fedd7ab2-fe88-4c64-a023-653e3683f784" providerId="ADAL" clId="{CD37931F-E154-41E6-AAA8-66E3AA71C202}" dt="2023-09-18T14:40:48.263" v="14" actId="21"/>
        <pc:sldMkLst>
          <pc:docMk/>
          <pc:sldMk cId="4186357301" sldId="267"/>
        </pc:sldMkLst>
        <pc:spChg chg="mod">
          <ac:chgData name="Debbie Ellisdon" userId="fedd7ab2-fe88-4c64-a023-653e3683f784" providerId="ADAL" clId="{CD37931F-E154-41E6-AAA8-66E3AA71C202}" dt="2023-09-18T14:40:48.263" v="14" actId="21"/>
          <ac:spMkLst>
            <pc:docMk/>
            <pc:sldMk cId="4186357301" sldId="267"/>
            <ac:spMk id="7174" creationId="{00000000-0000-0000-0000-000000000000}"/>
          </ac:spMkLst>
        </pc:spChg>
        <pc:spChg chg="mod">
          <ac:chgData name="Debbie Ellisdon" userId="fedd7ab2-fe88-4c64-a023-653e3683f784" providerId="ADAL" clId="{CD37931F-E154-41E6-AAA8-66E3AA71C202}" dt="2023-09-18T14:40:48.263" v="14" actId="21"/>
          <ac:spMkLst>
            <pc:docMk/>
            <pc:sldMk cId="4186357301" sldId="267"/>
            <ac:spMk id="7175" creationId="{00000000-0000-0000-0000-000000000000}"/>
          </ac:spMkLst>
        </pc:spChg>
        <pc:spChg chg="del">
          <ac:chgData name="Debbie Ellisdon" userId="fedd7ab2-fe88-4c64-a023-653e3683f784" providerId="ADAL" clId="{CD37931F-E154-41E6-AAA8-66E3AA71C202}" dt="2023-09-18T14:40:48.263" v="14" actId="21"/>
          <ac:spMkLst>
            <pc:docMk/>
            <pc:sldMk cId="4186357301" sldId="267"/>
            <ac:spMk id="7176" creationId="{00000000-0000-0000-0000-000000000000}"/>
          </ac:spMkLst>
        </pc:spChg>
        <pc:grpChg chg="mod">
          <ac:chgData name="Debbie Ellisdon" userId="fedd7ab2-fe88-4c64-a023-653e3683f784" providerId="ADAL" clId="{CD37931F-E154-41E6-AAA8-66E3AA71C202}" dt="2023-09-18T14:40:48.263" v="14" actId="21"/>
          <ac:grpSpMkLst>
            <pc:docMk/>
            <pc:sldMk cId="4186357301" sldId="267"/>
            <ac:grpSpMk id="7173" creationId="{00000000-0000-0000-0000-000000000000}"/>
          </ac:grpSpMkLst>
        </pc:grpChg>
      </pc:sldChg>
      <pc:sldChg chg="delSp modSp add">
        <pc:chgData name="Debbie Ellisdon" userId="fedd7ab2-fe88-4c64-a023-653e3683f784" providerId="ADAL" clId="{CD37931F-E154-41E6-AAA8-66E3AA71C202}" dt="2023-09-18T14:41:06.979" v="16" actId="21"/>
        <pc:sldMkLst>
          <pc:docMk/>
          <pc:sldMk cId="2000032216" sldId="268"/>
        </pc:sldMkLst>
        <pc:spChg chg="mod">
          <ac:chgData name="Debbie Ellisdon" userId="fedd7ab2-fe88-4c64-a023-653e3683f784" providerId="ADAL" clId="{CD37931F-E154-41E6-AAA8-66E3AA71C202}" dt="2023-09-18T14:41:06.979" v="16" actId="21"/>
          <ac:spMkLst>
            <pc:docMk/>
            <pc:sldMk cId="2000032216" sldId="268"/>
            <ac:spMk id="7174" creationId="{00000000-0000-0000-0000-000000000000}"/>
          </ac:spMkLst>
        </pc:spChg>
        <pc:spChg chg="del">
          <ac:chgData name="Debbie Ellisdon" userId="fedd7ab2-fe88-4c64-a023-653e3683f784" providerId="ADAL" clId="{CD37931F-E154-41E6-AAA8-66E3AA71C202}" dt="2023-09-18T14:41:06.979" v="16" actId="21"/>
          <ac:spMkLst>
            <pc:docMk/>
            <pc:sldMk cId="2000032216" sldId="268"/>
            <ac:spMk id="7175" creationId="{00000000-0000-0000-0000-000000000000}"/>
          </ac:spMkLst>
        </pc:spChg>
        <pc:grpChg chg="del mod">
          <ac:chgData name="Debbie Ellisdon" userId="fedd7ab2-fe88-4c64-a023-653e3683f784" providerId="ADAL" clId="{CD37931F-E154-41E6-AAA8-66E3AA71C202}" dt="2023-09-18T14:41:06.979" v="16" actId="21"/>
          <ac:grpSpMkLst>
            <pc:docMk/>
            <pc:sldMk cId="2000032216" sldId="268"/>
            <ac:grpSpMk id="7173" creationId="{00000000-0000-0000-0000-000000000000}"/>
          </ac:grpSpMkLst>
        </pc:grpChg>
      </pc:sldChg>
      <pc:sldChg chg="delSp add">
        <pc:chgData name="Debbie Ellisdon" userId="fedd7ab2-fe88-4c64-a023-653e3683f784" providerId="ADAL" clId="{CD37931F-E154-41E6-AAA8-66E3AA71C202}" dt="2023-09-18T14:41:23.529" v="18" actId="21"/>
        <pc:sldMkLst>
          <pc:docMk/>
          <pc:sldMk cId="7718975" sldId="269"/>
        </pc:sldMkLst>
        <pc:spChg chg="del">
          <ac:chgData name="Debbie Ellisdon" userId="fedd7ab2-fe88-4c64-a023-653e3683f784" providerId="ADAL" clId="{CD37931F-E154-41E6-AAA8-66E3AA71C202}" dt="2023-09-18T14:41:23.529" v="18" actId="21"/>
          <ac:spMkLst>
            <pc:docMk/>
            <pc:sldMk cId="7718975" sldId="269"/>
            <ac:spMk id="717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03AE1-0BF7-4EEE-832A-7A26F6B9E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2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32CDC-4674-4211-8E0B-DD97E75F1F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22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18684-80AE-4FF1-9CA0-F77A81473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53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17B03-4F00-47B2-BBCD-AAF5C1937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6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53FF0-61B8-4D86-A3A7-C33643EAC1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1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7856-1BE7-44AA-9E7B-F16C941535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7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8AA48-3D09-421E-B60B-A47C424185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16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B8D2-FA85-4D5F-9DBD-AF89A259A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67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4B2F0-B4D6-485D-8CC8-DFF55E067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05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F1B9D-67F9-4D88-AEF7-2500834EBB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63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9E551-0101-4DDE-B853-E0A823552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23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9BFCCD-AA6B-42AD-9120-026627FCFD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14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present that would be hard to wrap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Ball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Dog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Horse		5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60502" y="2057400"/>
            <a:ext cx="3817937" cy="2770188"/>
            <a:chOff x="-40" y="1296"/>
            <a:chExt cx="2405" cy="1745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-40" y="1296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-40" y="1634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-40" y="1998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-40" y="2361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-40" y="2724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  <p:grpSp>
        <p:nvGrpSpPr>
          <p:cNvPr id="7173" name="Group 9"/>
          <p:cNvGrpSpPr>
            <a:grpSpLocks/>
          </p:cNvGrpSpPr>
          <p:nvPr/>
        </p:nvGrpSpPr>
        <p:grpSpPr bwMode="auto">
          <a:xfrm>
            <a:off x="1460501" y="2057400"/>
            <a:ext cx="2268538" cy="2808288"/>
            <a:chOff x="793" y="1298"/>
            <a:chExt cx="1429" cy="1769"/>
          </a:xfrm>
        </p:grpSpPr>
        <p:sp>
          <p:nvSpPr>
            <p:cNvPr id="7174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5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6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4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7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4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8" name="Rectangle 8"/>
            <p:cNvSpPr>
              <a:spLocks noChangeArrowheads="1"/>
            </p:cNvSpPr>
            <p:nvPr/>
          </p:nvSpPr>
          <p:spPr bwMode="auto">
            <a:xfrm>
              <a:off x="793" y="2750"/>
              <a:ext cx="14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05577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present that would be hard to wrap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Ball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Dog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Horse		5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60502" y="2057400"/>
            <a:ext cx="3817937" cy="2770188"/>
            <a:chOff x="-40" y="1296"/>
            <a:chExt cx="2405" cy="1745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-40" y="1296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-40" y="1634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-40" y="1998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-40" y="2361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-40" y="2724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  <p:grpSp>
        <p:nvGrpSpPr>
          <p:cNvPr id="7173" name="Group 9"/>
          <p:cNvGrpSpPr>
            <a:grpSpLocks/>
          </p:cNvGrpSpPr>
          <p:nvPr/>
        </p:nvGrpSpPr>
        <p:grpSpPr bwMode="auto">
          <a:xfrm>
            <a:off x="1460501" y="2057400"/>
            <a:ext cx="2268538" cy="2232025"/>
            <a:chOff x="793" y="1298"/>
            <a:chExt cx="1429" cy="1406"/>
          </a:xfrm>
        </p:grpSpPr>
        <p:sp>
          <p:nvSpPr>
            <p:cNvPr id="7174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5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6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4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7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4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2568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present that would be hard to wrap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Ball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Dog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Horse		5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60502" y="2057400"/>
            <a:ext cx="3817937" cy="2770188"/>
            <a:chOff x="-40" y="1296"/>
            <a:chExt cx="2405" cy="1745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-40" y="1296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-40" y="1634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-40" y="1998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-40" y="2361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-40" y="2724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  <p:grpSp>
        <p:nvGrpSpPr>
          <p:cNvPr id="7173" name="Group 9"/>
          <p:cNvGrpSpPr>
            <a:grpSpLocks/>
          </p:cNvGrpSpPr>
          <p:nvPr/>
        </p:nvGrpSpPr>
        <p:grpSpPr bwMode="auto">
          <a:xfrm>
            <a:off x="1460501" y="2057401"/>
            <a:ext cx="2268538" cy="1655763"/>
            <a:chOff x="793" y="1298"/>
            <a:chExt cx="1429" cy="1043"/>
          </a:xfrm>
        </p:grpSpPr>
        <p:sp>
          <p:nvSpPr>
            <p:cNvPr id="7174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5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6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4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940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present that would be hard to wrap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Ball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Dog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Horse		5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60502" y="2057400"/>
            <a:ext cx="3817937" cy="2770188"/>
            <a:chOff x="-40" y="1296"/>
            <a:chExt cx="2405" cy="1745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-40" y="1296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-40" y="1634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-40" y="1998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-40" y="2361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-40" y="2724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  <p:grpSp>
        <p:nvGrpSpPr>
          <p:cNvPr id="7173" name="Group 9"/>
          <p:cNvGrpSpPr>
            <a:grpSpLocks/>
          </p:cNvGrpSpPr>
          <p:nvPr/>
        </p:nvGrpSpPr>
        <p:grpSpPr bwMode="auto">
          <a:xfrm>
            <a:off x="1460501" y="2057401"/>
            <a:ext cx="2268538" cy="1081088"/>
            <a:chOff x="793" y="1298"/>
            <a:chExt cx="1429" cy="681"/>
          </a:xfrm>
        </p:grpSpPr>
        <p:sp>
          <p:nvSpPr>
            <p:cNvPr id="7174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7175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42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635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present that would be hard to wrap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Ball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Dog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Horse		5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60502" y="2057400"/>
            <a:ext cx="3817937" cy="2770188"/>
            <a:chOff x="-40" y="1296"/>
            <a:chExt cx="2405" cy="1745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-40" y="1296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-40" y="1634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-40" y="1998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-40" y="2361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-40" y="2724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460501" y="2057400"/>
            <a:ext cx="22685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GB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00003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present that would be hard to wrap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	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Ball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Dog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Horse		5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60502" y="2057400"/>
            <a:ext cx="3817937" cy="2770188"/>
            <a:chOff x="-40" y="1296"/>
            <a:chExt cx="2405" cy="1745"/>
          </a:xfrm>
        </p:grpSpPr>
        <p:sp>
          <p:nvSpPr>
            <p:cNvPr id="7179" name="Rectangle 5"/>
            <p:cNvSpPr>
              <a:spLocks noChangeArrowheads="1"/>
            </p:cNvSpPr>
            <p:nvPr/>
          </p:nvSpPr>
          <p:spPr bwMode="auto">
            <a:xfrm>
              <a:off x="-40" y="1296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0" name="Rectangle 6"/>
            <p:cNvSpPr>
              <a:spLocks noChangeArrowheads="1"/>
            </p:cNvSpPr>
            <p:nvPr/>
          </p:nvSpPr>
          <p:spPr bwMode="auto">
            <a:xfrm>
              <a:off x="-40" y="1634"/>
              <a:ext cx="2405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1" name="Rectangle 7"/>
            <p:cNvSpPr>
              <a:spLocks noChangeArrowheads="1"/>
            </p:cNvSpPr>
            <p:nvPr/>
          </p:nvSpPr>
          <p:spPr bwMode="auto">
            <a:xfrm>
              <a:off x="-40" y="1998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2" name="Rectangle 8"/>
            <p:cNvSpPr>
              <a:spLocks noChangeArrowheads="1"/>
            </p:cNvSpPr>
            <p:nvPr/>
          </p:nvSpPr>
          <p:spPr bwMode="auto">
            <a:xfrm>
              <a:off x="-40" y="2361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7183" name="Rectangle 9"/>
            <p:cNvSpPr>
              <a:spLocks noChangeArrowheads="1"/>
            </p:cNvSpPr>
            <p:nvPr/>
          </p:nvSpPr>
          <p:spPr bwMode="auto">
            <a:xfrm>
              <a:off x="-40" y="2724"/>
              <a:ext cx="2405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77189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13EE16-508C-4686-9931-0169C8440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270FCF-E74C-4C59-9D57-782C34BFF9ED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3.xml><?xml version="1.0" encoding="utf-8"?>
<ds:datastoreItem xmlns:ds="http://schemas.openxmlformats.org/officeDocument/2006/customXml" ds:itemID="{4377044A-E45F-443E-8EFA-00DC61325D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174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Source Sans Pro</vt:lpstr>
      <vt:lpstr>Times New Roman</vt:lpstr>
      <vt:lpstr>Default Design</vt:lpstr>
      <vt:lpstr>Name a present that would be hard to wrap</vt:lpstr>
      <vt:lpstr>Name a present that would be hard to wrap</vt:lpstr>
      <vt:lpstr>Name a present that would be hard to wrap</vt:lpstr>
      <vt:lpstr>Name a present that would be hard to wrap</vt:lpstr>
      <vt:lpstr>Name a present that would be hard to wrap</vt:lpstr>
      <vt:lpstr>Name a present that would be hard to wrap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a present that would be hard to wrap</dc:title>
  <dc:creator>patrick ellisdon</dc:creator>
  <cp:lastModifiedBy>Marilyn Shrimpton</cp:lastModifiedBy>
  <cp:revision>4</cp:revision>
  <dcterms:created xsi:type="dcterms:W3CDTF">2016-04-27T14:25:50Z</dcterms:created>
  <dcterms:modified xsi:type="dcterms:W3CDTF">2024-09-24T10:56:22Z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