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67" r:id="rId6"/>
    <p:sldId id="263" r:id="rId7"/>
    <p:sldId id="268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bbie Ellisdon" userId="fedd7ab2-fe88-4c64-a023-653e3683f784" providerId="ADAL" clId="{9A9D3A96-A75B-4862-AE17-D15B22541FE3}"/>
    <pc:docChg chg="addSld delSld modSld">
      <pc:chgData name="Debbie Ellisdon" userId="fedd7ab2-fe88-4c64-a023-653e3683f784" providerId="ADAL" clId="{9A9D3A96-A75B-4862-AE17-D15B22541FE3}" dt="2023-09-18T14:25:55.857" v="40" actId="2696"/>
      <pc:docMkLst>
        <pc:docMk/>
      </pc:docMkLst>
      <pc:sldChg chg="modSp">
        <pc:chgData name="Debbie Ellisdon" userId="fedd7ab2-fe88-4c64-a023-653e3683f784" providerId="ADAL" clId="{9A9D3A96-A75B-4862-AE17-D15B22541FE3}" dt="2023-09-18T14:20:36.314" v="10" actId="14100"/>
        <pc:sldMkLst>
          <pc:docMk/>
          <pc:sldMk cId="3861800694" sldId="257"/>
        </pc:sldMkLst>
        <pc:spChg chg="mod">
          <ac:chgData name="Debbie Ellisdon" userId="fedd7ab2-fe88-4c64-a023-653e3683f784" providerId="ADAL" clId="{9A9D3A96-A75B-4862-AE17-D15B22541FE3}" dt="2023-09-18T14:20:36.314" v="10" actId="14100"/>
          <ac:spMkLst>
            <pc:docMk/>
            <pc:sldMk cId="3861800694" sldId="257"/>
            <ac:spMk id="13317" creationId="{00000000-0000-0000-0000-000000000000}"/>
          </ac:spMkLst>
        </pc:spChg>
        <pc:spChg chg="mod">
          <ac:chgData name="Debbie Ellisdon" userId="fedd7ab2-fe88-4c64-a023-653e3683f784" providerId="ADAL" clId="{9A9D3A96-A75B-4862-AE17-D15B22541FE3}" dt="2023-09-18T14:20:36.314" v="10" actId="14100"/>
          <ac:spMkLst>
            <pc:docMk/>
            <pc:sldMk cId="3861800694" sldId="257"/>
            <ac:spMk id="13318" creationId="{00000000-0000-0000-0000-000000000000}"/>
          </ac:spMkLst>
        </pc:spChg>
        <pc:spChg chg="mod">
          <ac:chgData name="Debbie Ellisdon" userId="fedd7ab2-fe88-4c64-a023-653e3683f784" providerId="ADAL" clId="{9A9D3A96-A75B-4862-AE17-D15B22541FE3}" dt="2023-09-18T14:20:36.314" v="10" actId="14100"/>
          <ac:spMkLst>
            <pc:docMk/>
            <pc:sldMk cId="3861800694" sldId="257"/>
            <ac:spMk id="13319" creationId="{00000000-0000-0000-0000-000000000000}"/>
          </ac:spMkLst>
        </pc:spChg>
        <pc:spChg chg="mod">
          <ac:chgData name="Debbie Ellisdon" userId="fedd7ab2-fe88-4c64-a023-653e3683f784" providerId="ADAL" clId="{9A9D3A96-A75B-4862-AE17-D15B22541FE3}" dt="2023-09-18T14:20:36.314" v="10" actId="14100"/>
          <ac:spMkLst>
            <pc:docMk/>
            <pc:sldMk cId="3861800694" sldId="257"/>
            <ac:spMk id="13320" creationId="{00000000-0000-0000-0000-000000000000}"/>
          </ac:spMkLst>
        </pc:spChg>
        <pc:spChg chg="mod">
          <ac:chgData name="Debbie Ellisdon" userId="fedd7ab2-fe88-4c64-a023-653e3683f784" providerId="ADAL" clId="{9A9D3A96-A75B-4862-AE17-D15B22541FE3}" dt="2023-09-18T14:20:36.314" v="10" actId="14100"/>
          <ac:spMkLst>
            <pc:docMk/>
            <pc:sldMk cId="3861800694" sldId="257"/>
            <ac:spMk id="13321" creationId="{00000000-0000-0000-0000-000000000000}"/>
          </ac:spMkLst>
        </pc:spChg>
        <pc:grpChg chg="mod">
          <ac:chgData name="Debbie Ellisdon" userId="fedd7ab2-fe88-4c64-a023-653e3683f784" providerId="ADAL" clId="{9A9D3A96-A75B-4862-AE17-D15B22541FE3}" dt="2023-09-18T14:20:36.314" v="10" actId="14100"/>
          <ac:grpSpMkLst>
            <pc:docMk/>
            <pc:sldMk cId="3861800694" sldId="257"/>
            <ac:grpSpMk id="13316" creationId="{00000000-0000-0000-0000-000000000000}"/>
          </ac:grpSpMkLst>
        </pc:grpChg>
      </pc:sldChg>
      <pc:sldChg chg="del">
        <pc:chgData name="Debbie Ellisdon" userId="fedd7ab2-fe88-4c64-a023-653e3683f784" providerId="ADAL" clId="{9A9D3A96-A75B-4862-AE17-D15B22541FE3}" dt="2023-09-18T14:25:55.857" v="40" actId="2696"/>
        <pc:sldMkLst>
          <pc:docMk/>
          <pc:sldMk cId="834414626" sldId="258"/>
        </pc:sldMkLst>
      </pc:sldChg>
      <pc:sldChg chg="delSp modSp">
        <pc:chgData name="Debbie Ellisdon" userId="fedd7ab2-fe88-4c64-a023-653e3683f784" providerId="ADAL" clId="{9A9D3A96-A75B-4862-AE17-D15B22541FE3}" dt="2023-09-18T14:23:51.502" v="27" actId="21"/>
        <pc:sldMkLst>
          <pc:docMk/>
          <pc:sldMk cId="3363187241" sldId="263"/>
        </pc:sldMkLst>
        <pc:spChg chg="mod">
          <ac:chgData name="Debbie Ellisdon" userId="fedd7ab2-fe88-4c64-a023-653e3683f784" providerId="ADAL" clId="{9A9D3A96-A75B-4862-AE17-D15B22541FE3}" dt="2023-09-18T14:23:51.502" v="27" actId="21"/>
          <ac:spMkLst>
            <pc:docMk/>
            <pc:sldMk cId="3363187241" sldId="263"/>
            <ac:spMk id="13317" creationId="{00000000-0000-0000-0000-000000000000}"/>
          </ac:spMkLst>
        </pc:spChg>
        <pc:spChg chg="mod">
          <ac:chgData name="Debbie Ellisdon" userId="fedd7ab2-fe88-4c64-a023-653e3683f784" providerId="ADAL" clId="{9A9D3A96-A75B-4862-AE17-D15B22541FE3}" dt="2023-09-18T14:23:51.502" v="27" actId="21"/>
          <ac:spMkLst>
            <pc:docMk/>
            <pc:sldMk cId="3363187241" sldId="263"/>
            <ac:spMk id="13318" creationId="{00000000-0000-0000-0000-000000000000}"/>
          </ac:spMkLst>
        </pc:spChg>
        <pc:spChg chg="mod">
          <ac:chgData name="Debbie Ellisdon" userId="fedd7ab2-fe88-4c64-a023-653e3683f784" providerId="ADAL" clId="{9A9D3A96-A75B-4862-AE17-D15B22541FE3}" dt="2023-09-18T14:23:51.502" v="27" actId="21"/>
          <ac:spMkLst>
            <pc:docMk/>
            <pc:sldMk cId="3363187241" sldId="263"/>
            <ac:spMk id="13319" creationId="{00000000-0000-0000-0000-000000000000}"/>
          </ac:spMkLst>
        </pc:spChg>
        <pc:spChg chg="del mod">
          <ac:chgData name="Debbie Ellisdon" userId="fedd7ab2-fe88-4c64-a023-653e3683f784" providerId="ADAL" clId="{9A9D3A96-A75B-4862-AE17-D15B22541FE3}" dt="2023-09-18T14:23:51.502" v="27" actId="21"/>
          <ac:spMkLst>
            <pc:docMk/>
            <pc:sldMk cId="3363187241" sldId="263"/>
            <ac:spMk id="13320" creationId="{00000000-0000-0000-0000-000000000000}"/>
          </ac:spMkLst>
        </pc:spChg>
        <pc:grpChg chg="mod">
          <ac:chgData name="Debbie Ellisdon" userId="fedd7ab2-fe88-4c64-a023-653e3683f784" providerId="ADAL" clId="{9A9D3A96-A75B-4862-AE17-D15B22541FE3}" dt="2023-09-18T14:23:51.502" v="27" actId="21"/>
          <ac:grpSpMkLst>
            <pc:docMk/>
            <pc:sldMk cId="3363187241" sldId="263"/>
            <ac:grpSpMk id="13316" creationId="{00000000-0000-0000-0000-000000000000}"/>
          </ac:grpSpMkLst>
        </pc:grpChg>
      </pc:sldChg>
      <pc:sldChg chg="addSp delSp modSp">
        <pc:chgData name="Debbie Ellisdon" userId="fedd7ab2-fe88-4c64-a023-653e3683f784" providerId="ADAL" clId="{9A9D3A96-A75B-4862-AE17-D15B22541FE3}" dt="2023-09-18T14:25:00.439" v="36" actId="21"/>
        <pc:sldMkLst>
          <pc:docMk/>
          <pc:sldMk cId="3865163442" sldId="264"/>
        </pc:sldMkLst>
        <pc:spChg chg="mod">
          <ac:chgData name="Debbie Ellisdon" userId="fedd7ab2-fe88-4c64-a023-653e3683f784" providerId="ADAL" clId="{9A9D3A96-A75B-4862-AE17-D15B22541FE3}" dt="2023-09-18T14:25:00.439" v="36" actId="21"/>
          <ac:spMkLst>
            <pc:docMk/>
            <pc:sldMk cId="3865163442" sldId="264"/>
            <ac:spMk id="13317" creationId="{00000000-0000-0000-0000-000000000000}"/>
          </ac:spMkLst>
        </pc:spChg>
        <pc:spChg chg="del mod">
          <ac:chgData name="Debbie Ellisdon" userId="fedd7ab2-fe88-4c64-a023-653e3683f784" providerId="ADAL" clId="{9A9D3A96-A75B-4862-AE17-D15B22541FE3}" dt="2023-09-18T14:25:00.439" v="36" actId="21"/>
          <ac:spMkLst>
            <pc:docMk/>
            <pc:sldMk cId="3865163442" sldId="264"/>
            <ac:spMk id="13318" creationId="{00000000-0000-0000-0000-000000000000}"/>
          </ac:spMkLst>
        </pc:spChg>
        <pc:spChg chg="del">
          <ac:chgData name="Debbie Ellisdon" userId="fedd7ab2-fe88-4c64-a023-653e3683f784" providerId="ADAL" clId="{9A9D3A96-A75B-4862-AE17-D15B22541FE3}" dt="2023-09-18T14:24:53.750" v="35" actId="21"/>
          <ac:spMkLst>
            <pc:docMk/>
            <pc:sldMk cId="3865163442" sldId="264"/>
            <ac:spMk id="13319" creationId="{00000000-0000-0000-0000-000000000000}"/>
          </ac:spMkLst>
        </pc:spChg>
        <pc:grpChg chg="add del mod">
          <ac:chgData name="Debbie Ellisdon" userId="fedd7ab2-fe88-4c64-a023-653e3683f784" providerId="ADAL" clId="{9A9D3A96-A75B-4862-AE17-D15B22541FE3}" dt="2023-09-18T14:25:00.439" v="36" actId="21"/>
          <ac:grpSpMkLst>
            <pc:docMk/>
            <pc:sldMk cId="3865163442" sldId="264"/>
            <ac:grpSpMk id="13316" creationId="{00000000-0000-0000-0000-000000000000}"/>
          </ac:grpSpMkLst>
        </pc:grpChg>
      </pc:sldChg>
      <pc:sldChg chg="delSp modSp">
        <pc:chgData name="Debbie Ellisdon" userId="fedd7ab2-fe88-4c64-a023-653e3683f784" providerId="ADAL" clId="{9A9D3A96-A75B-4862-AE17-D15B22541FE3}" dt="2023-09-18T14:25:37.293" v="38" actId="21"/>
        <pc:sldMkLst>
          <pc:docMk/>
          <pc:sldMk cId="2177657379" sldId="265"/>
        </pc:sldMkLst>
        <pc:spChg chg="del mod">
          <ac:chgData name="Debbie Ellisdon" userId="fedd7ab2-fe88-4c64-a023-653e3683f784" providerId="ADAL" clId="{9A9D3A96-A75B-4862-AE17-D15B22541FE3}" dt="2023-09-18T14:25:37.293" v="38" actId="21"/>
          <ac:spMkLst>
            <pc:docMk/>
            <pc:sldMk cId="2177657379" sldId="265"/>
            <ac:spMk id="13317" creationId="{00000000-0000-0000-0000-000000000000}"/>
          </ac:spMkLst>
        </pc:spChg>
        <pc:spChg chg="del">
          <ac:chgData name="Debbie Ellisdon" userId="fedd7ab2-fe88-4c64-a023-653e3683f784" providerId="ADAL" clId="{9A9D3A96-A75B-4862-AE17-D15B22541FE3}" dt="2023-09-18T14:25:34.244" v="37" actId="21"/>
          <ac:spMkLst>
            <pc:docMk/>
            <pc:sldMk cId="2177657379" sldId="265"/>
            <ac:spMk id="13318" creationId="{00000000-0000-0000-0000-000000000000}"/>
          </ac:spMkLst>
        </pc:spChg>
        <pc:grpChg chg="del mod">
          <ac:chgData name="Debbie Ellisdon" userId="fedd7ab2-fe88-4c64-a023-653e3683f784" providerId="ADAL" clId="{9A9D3A96-A75B-4862-AE17-D15B22541FE3}" dt="2023-09-18T14:25:34.244" v="37" actId="21"/>
          <ac:grpSpMkLst>
            <pc:docMk/>
            <pc:sldMk cId="2177657379" sldId="265"/>
            <ac:grpSpMk id="13316" creationId="{00000000-0000-0000-0000-000000000000}"/>
          </ac:grpSpMkLst>
        </pc:grpChg>
      </pc:sldChg>
      <pc:sldChg chg="del">
        <pc:chgData name="Debbie Ellisdon" userId="fedd7ab2-fe88-4c64-a023-653e3683f784" providerId="ADAL" clId="{9A9D3A96-A75B-4862-AE17-D15B22541FE3}" dt="2023-09-18T14:25:46.923" v="39" actId="2696"/>
        <pc:sldMkLst>
          <pc:docMk/>
          <pc:sldMk cId="758284360" sldId="266"/>
        </pc:sldMkLst>
      </pc:sldChg>
      <pc:sldChg chg="delSp modSp add">
        <pc:chgData name="Debbie Ellisdon" userId="fedd7ab2-fe88-4c64-a023-653e3683f784" providerId="ADAL" clId="{9A9D3A96-A75B-4862-AE17-D15B22541FE3}" dt="2023-09-18T14:21:52.709" v="14" actId="21"/>
        <pc:sldMkLst>
          <pc:docMk/>
          <pc:sldMk cId="2454187250" sldId="267"/>
        </pc:sldMkLst>
        <pc:spChg chg="mod">
          <ac:chgData name="Debbie Ellisdon" userId="fedd7ab2-fe88-4c64-a023-653e3683f784" providerId="ADAL" clId="{9A9D3A96-A75B-4862-AE17-D15B22541FE3}" dt="2023-09-18T14:21:52.709" v="14" actId="21"/>
          <ac:spMkLst>
            <pc:docMk/>
            <pc:sldMk cId="2454187250" sldId="267"/>
            <ac:spMk id="13317" creationId="{00000000-0000-0000-0000-000000000000}"/>
          </ac:spMkLst>
        </pc:spChg>
        <pc:spChg chg="mod">
          <ac:chgData name="Debbie Ellisdon" userId="fedd7ab2-fe88-4c64-a023-653e3683f784" providerId="ADAL" clId="{9A9D3A96-A75B-4862-AE17-D15B22541FE3}" dt="2023-09-18T14:21:52.709" v="14" actId="21"/>
          <ac:spMkLst>
            <pc:docMk/>
            <pc:sldMk cId="2454187250" sldId="267"/>
            <ac:spMk id="13318" creationId="{00000000-0000-0000-0000-000000000000}"/>
          </ac:spMkLst>
        </pc:spChg>
        <pc:spChg chg="mod">
          <ac:chgData name="Debbie Ellisdon" userId="fedd7ab2-fe88-4c64-a023-653e3683f784" providerId="ADAL" clId="{9A9D3A96-A75B-4862-AE17-D15B22541FE3}" dt="2023-09-18T14:21:52.709" v="14" actId="21"/>
          <ac:spMkLst>
            <pc:docMk/>
            <pc:sldMk cId="2454187250" sldId="267"/>
            <ac:spMk id="13319" creationId="{00000000-0000-0000-0000-000000000000}"/>
          </ac:spMkLst>
        </pc:spChg>
        <pc:spChg chg="mod">
          <ac:chgData name="Debbie Ellisdon" userId="fedd7ab2-fe88-4c64-a023-653e3683f784" providerId="ADAL" clId="{9A9D3A96-A75B-4862-AE17-D15B22541FE3}" dt="2023-09-18T14:21:52.709" v="14" actId="21"/>
          <ac:spMkLst>
            <pc:docMk/>
            <pc:sldMk cId="2454187250" sldId="267"/>
            <ac:spMk id="13320" creationId="{00000000-0000-0000-0000-000000000000}"/>
          </ac:spMkLst>
        </pc:spChg>
        <pc:spChg chg="del mod">
          <ac:chgData name="Debbie Ellisdon" userId="fedd7ab2-fe88-4c64-a023-653e3683f784" providerId="ADAL" clId="{9A9D3A96-A75B-4862-AE17-D15B22541FE3}" dt="2023-09-18T14:21:52.709" v="14" actId="21"/>
          <ac:spMkLst>
            <pc:docMk/>
            <pc:sldMk cId="2454187250" sldId="267"/>
            <ac:spMk id="13321" creationId="{00000000-0000-0000-0000-000000000000}"/>
          </ac:spMkLst>
        </pc:spChg>
        <pc:grpChg chg="mod">
          <ac:chgData name="Debbie Ellisdon" userId="fedd7ab2-fe88-4c64-a023-653e3683f784" providerId="ADAL" clId="{9A9D3A96-A75B-4862-AE17-D15B22541FE3}" dt="2023-09-18T14:21:52.709" v="14" actId="21"/>
          <ac:grpSpMkLst>
            <pc:docMk/>
            <pc:sldMk cId="2454187250" sldId="267"/>
            <ac:grpSpMk id="13316" creationId="{00000000-0000-0000-0000-000000000000}"/>
          </ac:grpSpMkLst>
        </pc:grpChg>
      </pc:sldChg>
      <pc:sldChg chg="add del">
        <pc:chgData name="Debbie Ellisdon" userId="fedd7ab2-fe88-4c64-a023-653e3683f784" providerId="ADAL" clId="{9A9D3A96-A75B-4862-AE17-D15B22541FE3}" dt="2023-09-18T14:22:31.798" v="16" actId="2696"/>
        <pc:sldMkLst>
          <pc:docMk/>
          <pc:sldMk cId="2224608009" sldId="268"/>
        </pc:sldMkLst>
      </pc:sldChg>
      <pc:sldChg chg="addSp delSp modSp add">
        <pc:chgData name="Debbie Ellisdon" userId="fedd7ab2-fe88-4c64-a023-653e3683f784" providerId="ADAL" clId="{9A9D3A96-A75B-4862-AE17-D15B22541FE3}" dt="2023-09-18T14:24:31.369" v="32" actId="21"/>
        <pc:sldMkLst>
          <pc:docMk/>
          <pc:sldMk cId="3256541298" sldId="268"/>
        </pc:sldMkLst>
        <pc:spChg chg="mod">
          <ac:chgData name="Debbie Ellisdon" userId="fedd7ab2-fe88-4c64-a023-653e3683f784" providerId="ADAL" clId="{9A9D3A96-A75B-4862-AE17-D15B22541FE3}" dt="2023-09-18T14:24:31.369" v="32" actId="21"/>
          <ac:spMkLst>
            <pc:docMk/>
            <pc:sldMk cId="3256541298" sldId="268"/>
            <ac:spMk id="13317" creationId="{00000000-0000-0000-0000-000000000000}"/>
          </ac:spMkLst>
        </pc:spChg>
        <pc:spChg chg="mod">
          <ac:chgData name="Debbie Ellisdon" userId="fedd7ab2-fe88-4c64-a023-653e3683f784" providerId="ADAL" clId="{9A9D3A96-A75B-4862-AE17-D15B22541FE3}" dt="2023-09-18T14:24:31.369" v="32" actId="21"/>
          <ac:spMkLst>
            <pc:docMk/>
            <pc:sldMk cId="3256541298" sldId="268"/>
            <ac:spMk id="13318" creationId="{00000000-0000-0000-0000-000000000000}"/>
          </ac:spMkLst>
        </pc:spChg>
        <pc:spChg chg="del mod">
          <ac:chgData name="Debbie Ellisdon" userId="fedd7ab2-fe88-4c64-a023-653e3683f784" providerId="ADAL" clId="{9A9D3A96-A75B-4862-AE17-D15B22541FE3}" dt="2023-09-18T14:24:31.369" v="32" actId="21"/>
          <ac:spMkLst>
            <pc:docMk/>
            <pc:sldMk cId="3256541298" sldId="268"/>
            <ac:spMk id="13319" creationId="{00000000-0000-0000-0000-000000000000}"/>
          </ac:spMkLst>
        </pc:spChg>
        <pc:spChg chg="del mod">
          <ac:chgData name="Debbie Ellisdon" userId="fedd7ab2-fe88-4c64-a023-653e3683f784" providerId="ADAL" clId="{9A9D3A96-A75B-4862-AE17-D15B22541FE3}" dt="2023-09-18T14:24:25.408" v="31" actId="21"/>
          <ac:spMkLst>
            <pc:docMk/>
            <pc:sldMk cId="3256541298" sldId="268"/>
            <ac:spMk id="13320" creationId="{00000000-0000-0000-0000-000000000000}"/>
          </ac:spMkLst>
        </pc:spChg>
        <pc:spChg chg="del">
          <ac:chgData name="Debbie Ellisdon" userId="fedd7ab2-fe88-4c64-a023-653e3683f784" providerId="ADAL" clId="{9A9D3A96-A75B-4862-AE17-D15B22541FE3}" dt="2023-09-18T14:24:19.504" v="30" actId="21"/>
          <ac:spMkLst>
            <pc:docMk/>
            <pc:sldMk cId="3256541298" sldId="268"/>
            <ac:spMk id="13321" creationId="{00000000-0000-0000-0000-000000000000}"/>
          </ac:spMkLst>
        </pc:spChg>
        <pc:grpChg chg="add del mod">
          <ac:chgData name="Debbie Ellisdon" userId="fedd7ab2-fe88-4c64-a023-653e3683f784" providerId="ADAL" clId="{9A9D3A96-A75B-4862-AE17-D15B22541FE3}" dt="2023-09-18T14:24:31.369" v="32" actId="21"/>
          <ac:grpSpMkLst>
            <pc:docMk/>
            <pc:sldMk cId="3256541298" sldId="268"/>
            <ac:grpSpMk id="13316" creationId="{00000000-0000-0000-0000-000000000000}"/>
          </ac:grpSpMkLst>
        </pc:grpChg>
      </pc:sldChg>
    </pc:docChg>
  </pc:docChgLst>
  <pc:docChgLst>
    <pc:chgData name="Marilyn Shrimpton" userId="ac5422bb-7c93-4874-96a3-fe2f01fc3f35" providerId="ADAL" clId="{FDA64E47-6AC8-484E-82BD-F2DDD8CF93D7}"/>
    <pc:docChg chg="modSld">
      <pc:chgData name="Marilyn Shrimpton" userId="ac5422bb-7c93-4874-96a3-fe2f01fc3f35" providerId="ADAL" clId="{FDA64E47-6AC8-484E-82BD-F2DDD8CF93D7}" dt="2024-09-24T10:57:16.089" v="11" actId="2711"/>
      <pc:docMkLst>
        <pc:docMk/>
      </pc:docMkLst>
      <pc:sldChg chg="modSp mod">
        <pc:chgData name="Marilyn Shrimpton" userId="ac5422bb-7c93-4874-96a3-fe2f01fc3f35" providerId="ADAL" clId="{FDA64E47-6AC8-484E-82BD-F2DDD8CF93D7}" dt="2024-09-24T10:56:34.499" v="1" actId="2711"/>
        <pc:sldMkLst>
          <pc:docMk/>
          <pc:sldMk cId="3861800694" sldId="257"/>
        </pc:sldMkLst>
        <pc:spChg chg="mod">
          <ac:chgData name="Marilyn Shrimpton" userId="ac5422bb-7c93-4874-96a3-fe2f01fc3f35" providerId="ADAL" clId="{FDA64E47-6AC8-484E-82BD-F2DDD8CF93D7}" dt="2024-09-24T10:56:28.762" v="0" actId="2711"/>
          <ac:spMkLst>
            <pc:docMk/>
            <pc:sldMk cId="3861800694" sldId="257"/>
            <ac:spMk id="13314" creationId="{00000000-0000-0000-0000-000000000000}"/>
          </ac:spMkLst>
        </pc:spChg>
        <pc:spChg chg="mod">
          <ac:chgData name="Marilyn Shrimpton" userId="ac5422bb-7c93-4874-96a3-fe2f01fc3f35" providerId="ADAL" clId="{FDA64E47-6AC8-484E-82BD-F2DDD8CF93D7}" dt="2024-09-24T10:56:34.499" v="1" actId="2711"/>
          <ac:spMkLst>
            <pc:docMk/>
            <pc:sldMk cId="3861800694" sldId="257"/>
            <ac:spMk id="13315" creationId="{00000000-0000-0000-0000-000000000000}"/>
          </ac:spMkLst>
        </pc:spChg>
      </pc:sldChg>
      <pc:sldChg chg="modSp mod">
        <pc:chgData name="Marilyn Shrimpton" userId="ac5422bb-7c93-4874-96a3-fe2f01fc3f35" providerId="ADAL" clId="{FDA64E47-6AC8-484E-82BD-F2DDD8CF93D7}" dt="2024-09-24T10:56:49.493" v="5" actId="2711"/>
        <pc:sldMkLst>
          <pc:docMk/>
          <pc:sldMk cId="3363187241" sldId="263"/>
        </pc:sldMkLst>
        <pc:spChg chg="mod">
          <ac:chgData name="Marilyn Shrimpton" userId="ac5422bb-7c93-4874-96a3-fe2f01fc3f35" providerId="ADAL" clId="{FDA64E47-6AC8-484E-82BD-F2DDD8CF93D7}" dt="2024-09-24T10:56:46.316" v="4" actId="2711"/>
          <ac:spMkLst>
            <pc:docMk/>
            <pc:sldMk cId="3363187241" sldId="263"/>
            <ac:spMk id="13314" creationId="{00000000-0000-0000-0000-000000000000}"/>
          </ac:spMkLst>
        </pc:spChg>
        <pc:spChg chg="mod">
          <ac:chgData name="Marilyn Shrimpton" userId="ac5422bb-7c93-4874-96a3-fe2f01fc3f35" providerId="ADAL" clId="{FDA64E47-6AC8-484E-82BD-F2DDD8CF93D7}" dt="2024-09-24T10:56:49.493" v="5" actId="2711"/>
          <ac:spMkLst>
            <pc:docMk/>
            <pc:sldMk cId="3363187241" sldId="263"/>
            <ac:spMk id="13315" creationId="{00000000-0000-0000-0000-000000000000}"/>
          </ac:spMkLst>
        </pc:spChg>
      </pc:sldChg>
      <pc:sldChg chg="modSp mod">
        <pc:chgData name="Marilyn Shrimpton" userId="ac5422bb-7c93-4874-96a3-fe2f01fc3f35" providerId="ADAL" clId="{FDA64E47-6AC8-484E-82BD-F2DDD8CF93D7}" dt="2024-09-24T10:57:06.399" v="9" actId="2711"/>
        <pc:sldMkLst>
          <pc:docMk/>
          <pc:sldMk cId="3865163442" sldId="264"/>
        </pc:sldMkLst>
        <pc:spChg chg="mod">
          <ac:chgData name="Marilyn Shrimpton" userId="ac5422bb-7c93-4874-96a3-fe2f01fc3f35" providerId="ADAL" clId="{FDA64E47-6AC8-484E-82BD-F2DDD8CF93D7}" dt="2024-09-24T10:57:02.214" v="8" actId="2711"/>
          <ac:spMkLst>
            <pc:docMk/>
            <pc:sldMk cId="3865163442" sldId="264"/>
            <ac:spMk id="13314" creationId="{00000000-0000-0000-0000-000000000000}"/>
          </ac:spMkLst>
        </pc:spChg>
        <pc:spChg chg="mod">
          <ac:chgData name="Marilyn Shrimpton" userId="ac5422bb-7c93-4874-96a3-fe2f01fc3f35" providerId="ADAL" clId="{FDA64E47-6AC8-484E-82BD-F2DDD8CF93D7}" dt="2024-09-24T10:57:06.399" v="9" actId="2711"/>
          <ac:spMkLst>
            <pc:docMk/>
            <pc:sldMk cId="3865163442" sldId="264"/>
            <ac:spMk id="13315" creationId="{00000000-0000-0000-0000-000000000000}"/>
          </ac:spMkLst>
        </pc:spChg>
      </pc:sldChg>
      <pc:sldChg chg="modSp mod">
        <pc:chgData name="Marilyn Shrimpton" userId="ac5422bb-7c93-4874-96a3-fe2f01fc3f35" providerId="ADAL" clId="{FDA64E47-6AC8-484E-82BD-F2DDD8CF93D7}" dt="2024-09-24T10:57:16.089" v="11" actId="2711"/>
        <pc:sldMkLst>
          <pc:docMk/>
          <pc:sldMk cId="2177657379" sldId="265"/>
        </pc:sldMkLst>
        <pc:spChg chg="mod">
          <ac:chgData name="Marilyn Shrimpton" userId="ac5422bb-7c93-4874-96a3-fe2f01fc3f35" providerId="ADAL" clId="{FDA64E47-6AC8-484E-82BD-F2DDD8CF93D7}" dt="2024-09-24T10:57:12.389" v="10" actId="2711"/>
          <ac:spMkLst>
            <pc:docMk/>
            <pc:sldMk cId="2177657379" sldId="265"/>
            <ac:spMk id="13314" creationId="{00000000-0000-0000-0000-000000000000}"/>
          </ac:spMkLst>
        </pc:spChg>
        <pc:spChg chg="mod">
          <ac:chgData name="Marilyn Shrimpton" userId="ac5422bb-7c93-4874-96a3-fe2f01fc3f35" providerId="ADAL" clId="{FDA64E47-6AC8-484E-82BD-F2DDD8CF93D7}" dt="2024-09-24T10:57:16.089" v="11" actId="2711"/>
          <ac:spMkLst>
            <pc:docMk/>
            <pc:sldMk cId="2177657379" sldId="265"/>
            <ac:spMk id="13315" creationId="{00000000-0000-0000-0000-000000000000}"/>
          </ac:spMkLst>
        </pc:spChg>
      </pc:sldChg>
      <pc:sldChg chg="modSp mod">
        <pc:chgData name="Marilyn Shrimpton" userId="ac5422bb-7c93-4874-96a3-fe2f01fc3f35" providerId="ADAL" clId="{FDA64E47-6AC8-484E-82BD-F2DDD8CF93D7}" dt="2024-09-24T10:56:41.873" v="3" actId="2711"/>
        <pc:sldMkLst>
          <pc:docMk/>
          <pc:sldMk cId="2454187250" sldId="267"/>
        </pc:sldMkLst>
        <pc:spChg chg="mod">
          <ac:chgData name="Marilyn Shrimpton" userId="ac5422bb-7c93-4874-96a3-fe2f01fc3f35" providerId="ADAL" clId="{FDA64E47-6AC8-484E-82BD-F2DDD8CF93D7}" dt="2024-09-24T10:56:38.445" v="2" actId="2711"/>
          <ac:spMkLst>
            <pc:docMk/>
            <pc:sldMk cId="2454187250" sldId="267"/>
            <ac:spMk id="13314" creationId="{00000000-0000-0000-0000-000000000000}"/>
          </ac:spMkLst>
        </pc:spChg>
        <pc:spChg chg="mod">
          <ac:chgData name="Marilyn Shrimpton" userId="ac5422bb-7c93-4874-96a3-fe2f01fc3f35" providerId="ADAL" clId="{FDA64E47-6AC8-484E-82BD-F2DDD8CF93D7}" dt="2024-09-24T10:56:41.873" v="3" actId="2711"/>
          <ac:spMkLst>
            <pc:docMk/>
            <pc:sldMk cId="2454187250" sldId="267"/>
            <ac:spMk id="13315" creationId="{00000000-0000-0000-0000-000000000000}"/>
          </ac:spMkLst>
        </pc:spChg>
      </pc:sldChg>
      <pc:sldChg chg="modSp mod">
        <pc:chgData name="Marilyn Shrimpton" userId="ac5422bb-7c93-4874-96a3-fe2f01fc3f35" providerId="ADAL" clId="{FDA64E47-6AC8-484E-82BD-F2DDD8CF93D7}" dt="2024-09-24T10:56:57.610" v="7" actId="2711"/>
        <pc:sldMkLst>
          <pc:docMk/>
          <pc:sldMk cId="3256541298" sldId="268"/>
        </pc:sldMkLst>
        <pc:spChg chg="mod">
          <ac:chgData name="Marilyn Shrimpton" userId="ac5422bb-7c93-4874-96a3-fe2f01fc3f35" providerId="ADAL" clId="{FDA64E47-6AC8-484E-82BD-F2DDD8CF93D7}" dt="2024-09-24T10:56:54.462" v="6" actId="2711"/>
          <ac:spMkLst>
            <pc:docMk/>
            <pc:sldMk cId="3256541298" sldId="268"/>
            <ac:spMk id="13314" creationId="{00000000-0000-0000-0000-000000000000}"/>
          </ac:spMkLst>
        </pc:spChg>
        <pc:spChg chg="mod">
          <ac:chgData name="Marilyn Shrimpton" userId="ac5422bb-7c93-4874-96a3-fe2f01fc3f35" providerId="ADAL" clId="{FDA64E47-6AC8-484E-82BD-F2DDD8CF93D7}" dt="2024-09-24T10:56:57.610" v="7" actId="2711"/>
          <ac:spMkLst>
            <pc:docMk/>
            <pc:sldMk cId="3256541298" sldId="268"/>
            <ac:spMk id="1331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34CDC-D11A-4DD4-9CB1-E109F40E8B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9169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99D15-A427-4188-B8EF-8EAD9254CB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1352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FC3AC-30F4-44FD-AF92-7F7FE120C6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0678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0CC22-3F2B-47A0-92E4-75F6760FF0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7904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FD580-E8DE-479A-A707-F33588158C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677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EBB3E-C587-4675-8E2B-3ACE9A8E6A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6753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2106D-AD49-4987-8CE9-02EA26C3F2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9524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A837B-C0B1-447B-BE79-B59A60F7BC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5498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82249-99AD-4A7E-99DC-FABF6C2E1B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7726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C6876-A578-4703-A305-B96197F3BF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9725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03FCA-59C6-4C8C-B4F9-05F85111F2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442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E6D17588-2310-4DF4-B997-992273CD43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88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something that policemen do</a:t>
            </a:r>
            <a:endParaRPr lang="en-US" altLang="en-US" sz="3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Arrest people	41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Give fines		37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Direct traffic		15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Nothing		4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Patrol			3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13316" name="Group 9"/>
          <p:cNvGrpSpPr>
            <a:grpSpLocks/>
          </p:cNvGrpSpPr>
          <p:nvPr/>
        </p:nvGrpSpPr>
        <p:grpSpPr bwMode="auto">
          <a:xfrm>
            <a:off x="1542687" y="2081348"/>
            <a:ext cx="3062289" cy="2741613"/>
            <a:chOff x="793" y="1298"/>
            <a:chExt cx="1929" cy="1727"/>
          </a:xfrm>
        </p:grpSpPr>
        <p:sp>
          <p:nvSpPr>
            <p:cNvPr id="13317" name="Rectangle 4"/>
            <p:cNvSpPr>
              <a:spLocks noChangeArrowheads="1"/>
            </p:cNvSpPr>
            <p:nvPr/>
          </p:nvSpPr>
          <p:spPr bwMode="auto">
            <a:xfrm>
              <a:off x="793" y="1298"/>
              <a:ext cx="1903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  <p:sp>
          <p:nvSpPr>
            <p:cNvPr id="13318" name="Rectangle 5"/>
            <p:cNvSpPr>
              <a:spLocks noChangeArrowheads="1"/>
            </p:cNvSpPr>
            <p:nvPr/>
          </p:nvSpPr>
          <p:spPr bwMode="auto">
            <a:xfrm>
              <a:off x="793" y="1634"/>
              <a:ext cx="1913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  <p:sp>
          <p:nvSpPr>
            <p:cNvPr id="13319" name="Rectangle 6"/>
            <p:cNvSpPr>
              <a:spLocks noChangeArrowheads="1"/>
            </p:cNvSpPr>
            <p:nvPr/>
          </p:nvSpPr>
          <p:spPr bwMode="auto">
            <a:xfrm>
              <a:off x="793" y="1976"/>
              <a:ext cx="1913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  <p:sp>
          <p:nvSpPr>
            <p:cNvPr id="13320" name="Rectangle 7"/>
            <p:cNvSpPr>
              <a:spLocks noChangeArrowheads="1"/>
            </p:cNvSpPr>
            <p:nvPr/>
          </p:nvSpPr>
          <p:spPr bwMode="auto">
            <a:xfrm>
              <a:off x="793" y="2342"/>
              <a:ext cx="1929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  <p:sp>
          <p:nvSpPr>
            <p:cNvPr id="13321" name="Rectangle 8"/>
            <p:cNvSpPr>
              <a:spLocks noChangeArrowheads="1"/>
            </p:cNvSpPr>
            <p:nvPr/>
          </p:nvSpPr>
          <p:spPr bwMode="auto">
            <a:xfrm>
              <a:off x="793" y="2708"/>
              <a:ext cx="1929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</p:grpSp>
    </p:spTree>
    <p:extLst>
      <p:ext uri="{BB962C8B-B14F-4D97-AF65-F5344CB8AC3E}">
        <p14:creationId xmlns:p14="http://schemas.microsoft.com/office/powerpoint/2010/main" val="3861800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something that policemen do</a:t>
            </a:r>
            <a:endParaRPr lang="en-US" altLang="en-US" sz="3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Arrest people	41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Give fines		37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Direct traffic		15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Nothing		4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Patrol			3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13316" name="Group 9"/>
          <p:cNvGrpSpPr>
            <a:grpSpLocks/>
          </p:cNvGrpSpPr>
          <p:nvPr/>
        </p:nvGrpSpPr>
        <p:grpSpPr bwMode="auto">
          <a:xfrm>
            <a:off x="1498298" y="2143492"/>
            <a:ext cx="3062289" cy="2160588"/>
            <a:chOff x="793" y="1298"/>
            <a:chExt cx="1929" cy="1361"/>
          </a:xfrm>
        </p:grpSpPr>
        <p:sp>
          <p:nvSpPr>
            <p:cNvPr id="13317" name="Rectangle 4"/>
            <p:cNvSpPr>
              <a:spLocks noChangeArrowheads="1"/>
            </p:cNvSpPr>
            <p:nvPr/>
          </p:nvSpPr>
          <p:spPr bwMode="auto">
            <a:xfrm>
              <a:off x="793" y="1298"/>
              <a:ext cx="1903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 dirty="0"/>
            </a:p>
          </p:txBody>
        </p:sp>
        <p:sp>
          <p:nvSpPr>
            <p:cNvPr id="13318" name="Rectangle 5"/>
            <p:cNvSpPr>
              <a:spLocks noChangeArrowheads="1"/>
            </p:cNvSpPr>
            <p:nvPr/>
          </p:nvSpPr>
          <p:spPr bwMode="auto">
            <a:xfrm>
              <a:off x="793" y="1634"/>
              <a:ext cx="1913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  <p:sp>
          <p:nvSpPr>
            <p:cNvPr id="13319" name="Rectangle 6"/>
            <p:cNvSpPr>
              <a:spLocks noChangeArrowheads="1"/>
            </p:cNvSpPr>
            <p:nvPr/>
          </p:nvSpPr>
          <p:spPr bwMode="auto">
            <a:xfrm>
              <a:off x="793" y="1976"/>
              <a:ext cx="1913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  <p:sp>
          <p:nvSpPr>
            <p:cNvPr id="13320" name="Rectangle 7"/>
            <p:cNvSpPr>
              <a:spLocks noChangeArrowheads="1"/>
            </p:cNvSpPr>
            <p:nvPr/>
          </p:nvSpPr>
          <p:spPr bwMode="auto">
            <a:xfrm>
              <a:off x="793" y="2342"/>
              <a:ext cx="1929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</p:grpSp>
    </p:spTree>
    <p:extLst>
      <p:ext uri="{BB962C8B-B14F-4D97-AF65-F5344CB8AC3E}">
        <p14:creationId xmlns:p14="http://schemas.microsoft.com/office/powerpoint/2010/main" val="2454187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something that policemen do</a:t>
            </a:r>
            <a:endParaRPr lang="en-US" altLang="en-US" sz="3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Arrest people	41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Give fines		37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Direct traffic		15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Nothing		4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Patrol			3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13316" name="Group 9"/>
          <p:cNvGrpSpPr>
            <a:grpSpLocks/>
          </p:cNvGrpSpPr>
          <p:nvPr/>
        </p:nvGrpSpPr>
        <p:grpSpPr bwMode="auto">
          <a:xfrm>
            <a:off x="1453911" y="2056242"/>
            <a:ext cx="3135313" cy="1674813"/>
            <a:chOff x="793" y="1271"/>
            <a:chExt cx="1975" cy="1055"/>
          </a:xfrm>
        </p:grpSpPr>
        <p:sp>
          <p:nvSpPr>
            <p:cNvPr id="13317" name="Rectangle 4"/>
            <p:cNvSpPr>
              <a:spLocks noChangeArrowheads="1"/>
            </p:cNvSpPr>
            <p:nvPr/>
          </p:nvSpPr>
          <p:spPr bwMode="auto">
            <a:xfrm>
              <a:off x="793" y="1271"/>
              <a:ext cx="1975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  <p:sp>
          <p:nvSpPr>
            <p:cNvPr id="13318" name="Rectangle 5"/>
            <p:cNvSpPr>
              <a:spLocks noChangeArrowheads="1"/>
            </p:cNvSpPr>
            <p:nvPr/>
          </p:nvSpPr>
          <p:spPr bwMode="auto">
            <a:xfrm>
              <a:off x="793" y="1661"/>
              <a:ext cx="1975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  <p:sp>
          <p:nvSpPr>
            <p:cNvPr id="13319" name="Rectangle 6"/>
            <p:cNvSpPr>
              <a:spLocks noChangeArrowheads="1"/>
            </p:cNvSpPr>
            <p:nvPr/>
          </p:nvSpPr>
          <p:spPr bwMode="auto">
            <a:xfrm>
              <a:off x="793" y="2009"/>
              <a:ext cx="1975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endParaRPr lang="en-GB" altLang="en-US" sz="2400" kern="0"/>
            </a:p>
          </p:txBody>
        </p:sp>
      </p:grpSp>
    </p:spTree>
    <p:extLst>
      <p:ext uri="{BB962C8B-B14F-4D97-AF65-F5344CB8AC3E}">
        <p14:creationId xmlns:p14="http://schemas.microsoft.com/office/powerpoint/2010/main" val="3363187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something that policemen do</a:t>
            </a:r>
            <a:endParaRPr lang="en-US" altLang="en-US" sz="3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Arrest people	41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Give fines		37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Direct traffic		15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Nothing		4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Patrol			3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13316" name="Group 9"/>
          <p:cNvGrpSpPr>
            <a:grpSpLocks/>
          </p:cNvGrpSpPr>
          <p:nvPr/>
        </p:nvGrpSpPr>
        <p:grpSpPr bwMode="auto">
          <a:xfrm>
            <a:off x="1542687" y="2081347"/>
            <a:ext cx="3036889" cy="1038225"/>
            <a:chOff x="793" y="1298"/>
            <a:chExt cx="1913" cy="654"/>
          </a:xfrm>
        </p:grpSpPr>
        <p:sp>
          <p:nvSpPr>
            <p:cNvPr id="13317" name="Rectangle 4"/>
            <p:cNvSpPr>
              <a:spLocks noChangeArrowheads="1"/>
            </p:cNvSpPr>
            <p:nvPr/>
          </p:nvSpPr>
          <p:spPr bwMode="auto">
            <a:xfrm>
              <a:off x="793" y="1298"/>
              <a:ext cx="1903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3318" name="Rectangle 5"/>
            <p:cNvSpPr>
              <a:spLocks noChangeArrowheads="1"/>
            </p:cNvSpPr>
            <p:nvPr/>
          </p:nvSpPr>
          <p:spPr bwMode="auto">
            <a:xfrm>
              <a:off x="793" y="1634"/>
              <a:ext cx="1913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6541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something that policemen do</a:t>
            </a:r>
            <a:endParaRPr lang="en-US" altLang="en-US" sz="3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Arrest people	41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Give fines		37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Direct traffic		15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Nothing		4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Patrol			3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1542687" y="2081348"/>
            <a:ext cx="38179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endParaRPr lang="en-GB" altLang="en-US" sz="2400" kern="0"/>
          </a:p>
        </p:txBody>
      </p:sp>
    </p:spTree>
    <p:extLst>
      <p:ext uri="{BB962C8B-B14F-4D97-AF65-F5344CB8AC3E}">
        <p14:creationId xmlns:p14="http://schemas.microsoft.com/office/powerpoint/2010/main" val="3865163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something that policemen do</a:t>
            </a:r>
            <a:endParaRPr lang="en-US" altLang="en-US" sz="3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Arrest people	41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Give fines		37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Direct traffic		15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Nothing		4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Patrol			3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65737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8DE1396FF25C4D84F1187D6907B974" ma:contentTypeVersion="16" ma:contentTypeDescription="Create a new document." ma:contentTypeScope="" ma:versionID="f3410c86dcbec5568abfa221ac7b3496">
  <xsd:schema xmlns:xsd="http://www.w3.org/2001/XMLSchema" xmlns:xs="http://www.w3.org/2001/XMLSchema" xmlns:p="http://schemas.microsoft.com/office/2006/metadata/properties" xmlns:ns2="e7bff054-f365-4bea-94b2-ee623a8b2da8" xmlns:ns3="797fee8a-63c0-4c06-9f5d-0a3de4381f44" targetNamespace="http://schemas.microsoft.com/office/2006/metadata/properties" ma:root="true" ma:fieldsID="d83f88a57580050a2f58ee8267e88fce" ns2:_="" ns3:_="">
    <xsd:import namespace="e7bff054-f365-4bea-94b2-ee623a8b2da8"/>
    <xsd:import namespace="797fee8a-63c0-4c06-9f5d-0a3de4381f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ff054-f365-4bea-94b2-ee623a8b2d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d6fa388-df72-4059-a89b-9cf282f5a0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fee8a-63c0-4c06-9f5d-0a3de4381f4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beb1bb5-cc7e-477f-8b11-eb5483e08473}" ma:internalName="TaxCatchAll" ma:showField="CatchAllData" ma:web="797fee8a-63c0-4c06-9f5d-0a3de4381f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bff054-f365-4bea-94b2-ee623a8b2da8">
      <Terms xmlns="http://schemas.microsoft.com/office/infopath/2007/PartnerControls"/>
    </lcf76f155ced4ddcb4097134ff3c332f>
    <TaxCatchAll xmlns="797fee8a-63c0-4c06-9f5d-0a3de4381f4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114339A-8365-4B6B-B325-9C15682878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bff054-f365-4bea-94b2-ee623a8b2da8"/>
    <ds:schemaRef ds:uri="797fee8a-63c0-4c06-9f5d-0a3de4381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65A244-5749-4C8F-AF66-BC2140DA8956}">
  <ds:schemaRefs>
    <ds:schemaRef ds:uri="http://schemas.microsoft.com/office/2006/metadata/properties"/>
    <ds:schemaRef ds:uri="http://schemas.microsoft.com/office/infopath/2007/PartnerControls"/>
    <ds:schemaRef ds:uri="e7bff054-f365-4bea-94b2-ee623a8b2da8"/>
    <ds:schemaRef ds:uri="797fee8a-63c0-4c06-9f5d-0a3de4381f44"/>
  </ds:schemaRefs>
</ds:datastoreItem>
</file>

<file path=customXml/itemProps3.xml><?xml version="1.0" encoding="utf-8"?>
<ds:datastoreItem xmlns:ds="http://schemas.openxmlformats.org/officeDocument/2006/customXml" ds:itemID="{E9E3878B-84A6-4454-8BDD-5EA9521122A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168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Source Sans Pro</vt:lpstr>
      <vt:lpstr>Times New Roman</vt:lpstr>
      <vt:lpstr>Default Design</vt:lpstr>
      <vt:lpstr>Name something that policemen do</vt:lpstr>
      <vt:lpstr>Name something that policemen do</vt:lpstr>
      <vt:lpstr>Name something that policemen do</vt:lpstr>
      <vt:lpstr>Name something that policemen do</vt:lpstr>
      <vt:lpstr>Name something that policemen do</vt:lpstr>
      <vt:lpstr>Name something that policemen 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something that policemen do</dc:title>
  <dc:creator>patrick ellisdon</dc:creator>
  <cp:lastModifiedBy>Marilyn Shrimpton</cp:lastModifiedBy>
  <cp:revision>3</cp:revision>
  <dcterms:created xsi:type="dcterms:W3CDTF">2016-04-28T07:29:01Z</dcterms:created>
  <dcterms:modified xsi:type="dcterms:W3CDTF">2024-09-24T10:57:16Z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0x010100B48DE1396FF25C4D84F1187D6907B974</vt:lpwstr>
  </property>
</Properties>
</file>