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7" r:id="rId6"/>
    <p:sldId id="263" r:id="rId7"/>
    <p:sldId id="268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Ellisdon" userId="fedd7ab2-fe88-4c64-a023-653e3683f784" providerId="ADAL" clId="{9A9D3A96-A75B-4862-AE17-D15B22541FE3}"/>
    <pc:docChg chg="addSld delSld modSld">
      <pc:chgData name="Debbie Ellisdon" userId="fedd7ab2-fe88-4c64-a023-653e3683f784" providerId="ADAL" clId="{9A9D3A96-A75B-4862-AE17-D15B22541FE3}" dt="2023-09-18T14:25:55.857" v="40" actId="2696"/>
      <pc:docMkLst>
        <pc:docMk/>
      </pc:docMkLst>
      <pc:sldChg chg="modSp">
        <pc:chgData name="Debbie Ellisdon" userId="fedd7ab2-fe88-4c64-a023-653e3683f784" providerId="ADAL" clId="{9A9D3A96-A75B-4862-AE17-D15B22541FE3}" dt="2023-09-18T14:20:36.314" v="10" actId="14100"/>
        <pc:sldMkLst>
          <pc:docMk/>
          <pc:sldMk cId="3861800694" sldId="257"/>
        </pc:sldMkLst>
        <pc:spChg chg="mod">
          <ac:chgData name="Debbie Ellisdon" userId="fedd7ab2-fe88-4c64-a023-653e3683f784" providerId="ADAL" clId="{9A9D3A96-A75B-4862-AE17-D15B22541FE3}" dt="2023-09-18T14:20:36.314" v="10" actId="14100"/>
          <ac:spMkLst>
            <pc:docMk/>
            <pc:sldMk cId="3861800694" sldId="257"/>
            <ac:spMk id="13317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0:36.314" v="10" actId="14100"/>
          <ac:spMkLst>
            <pc:docMk/>
            <pc:sldMk cId="3861800694" sldId="257"/>
            <ac:spMk id="13318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0:36.314" v="10" actId="14100"/>
          <ac:spMkLst>
            <pc:docMk/>
            <pc:sldMk cId="3861800694" sldId="257"/>
            <ac:spMk id="13319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0:36.314" v="10" actId="14100"/>
          <ac:spMkLst>
            <pc:docMk/>
            <pc:sldMk cId="3861800694" sldId="257"/>
            <ac:spMk id="13320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0:36.314" v="10" actId="14100"/>
          <ac:spMkLst>
            <pc:docMk/>
            <pc:sldMk cId="3861800694" sldId="257"/>
            <ac:spMk id="13321" creationId="{00000000-0000-0000-0000-000000000000}"/>
          </ac:spMkLst>
        </pc:spChg>
        <pc:grpChg chg="mod">
          <ac:chgData name="Debbie Ellisdon" userId="fedd7ab2-fe88-4c64-a023-653e3683f784" providerId="ADAL" clId="{9A9D3A96-A75B-4862-AE17-D15B22541FE3}" dt="2023-09-18T14:20:36.314" v="10" actId="14100"/>
          <ac:grpSpMkLst>
            <pc:docMk/>
            <pc:sldMk cId="3861800694" sldId="257"/>
            <ac:grpSpMk id="13316" creationId="{00000000-0000-0000-0000-000000000000}"/>
          </ac:grpSpMkLst>
        </pc:grpChg>
      </pc:sldChg>
      <pc:sldChg chg="del">
        <pc:chgData name="Debbie Ellisdon" userId="fedd7ab2-fe88-4c64-a023-653e3683f784" providerId="ADAL" clId="{9A9D3A96-A75B-4862-AE17-D15B22541FE3}" dt="2023-09-18T14:25:55.857" v="40" actId="2696"/>
        <pc:sldMkLst>
          <pc:docMk/>
          <pc:sldMk cId="834414626" sldId="258"/>
        </pc:sldMkLst>
      </pc:sldChg>
      <pc:sldChg chg="delSp modSp">
        <pc:chgData name="Debbie Ellisdon" userId="fedd7ab2-fe88-4c64-a023-653e3683f784" providerId="ADAL" clId="{9A9D3A96-A75B-4862-AE17-D15B22541FE3}" dt="2023-09-18T14:23:51.502" v="27" actId="21"/>
        <pc:sldMkLst>
          <pc:docMk/>
          <pc:sldMk cId="3363187241" sldId="263"/>
        </pc:sldMkLst>
        <pc:spChg chg="mod">
          <ac:chgData name="Debbie Ellisdon" userId="fedd7ab2-fe88-4c64-a023-653e3683f784" providerId="ADAL" clId="{9A9D3A96-A75B-4862-AE17-D15B22541FE3}" dt="2023-09-18T14:23:51.502" v="27" actId="21"/>
          <ac:spMkLst>
            <pc:docMk/>
            <pc:sldMk cId="3363187241" sldId="263"/>
            <ac:spMk id="13317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3:51.502" v="27" actId="21"/>
          <ac:spMkLst>
            <pc:docMk/>
            <pc:sldMk cId="3363187241" sldId="263"/>
            <ac:spMk id="13318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3:51.502" v="27" actId="21"/>
          <ac:spMkLst>
            <pc:docMk/>
            <pc:sldMk cId="3363187241" sldId="263"/>
            <ac:spMk id="13319" creationId="{00000000-0000-0000-0000-000000000000}"/>
          </ac:spMkLst>
        </pc:spChg>
        <pc:spChg chg="del mod">
          <ac:chgData name="Debbie Ellisdon" userId="fedd7ab2-fe88-4c64-a023-653e3683f784" providerId="ADAL" clId="{9A9D3A96-A75B-4862-AE17-D15B22541FE3}" dt="2023-09-18T14:23:51.502" v="27" actId="21"/>
          <ac:spMkLst>
            <pc:docMk/>
            <pc:sldMk cId="3363187241" sldId="263"/>
            <ac:spMk id="13320" creationId="{00000000-0000-0000-0000-000000000000}"/>
          </ac:spMkLst>
        </pc:spChg>
        <pc:grpChg chg="mod">
          <ac:chgData name="Debbie Ellisdon" userId="fedd7ab2-fe88-4c64-a023-653e3683f784" providerId="ADAL" clId="{9A9D3A96-A75B-4862-AE17-D15B22541FE3}" dt="2023-09-18T14:23:51.502" v="27" actId="21"/>
          <ac:grpSpMkLst>
            <pc:docMk/>
            <pc:sldMk cId="3363187241" sldId="263"/>
            <ac:grpSpMk id="13316" creationId="{00000000-0000-0000-0000-000000000000}"/>
          </ac:grpSpMkLst>
        </pc:grpChg>
      </pc:sldChg>
      <pc:sldChg chg="addSp delSp modSp">
        <pc:chgData name="Debbie Ellisdon" userId="fedd7ab2-fe88-4c64-a023-653e3683f784" providerId="ADAL" clId="{9A9D3A96-A75B-4862-AE17-D15B22541FE3}" dt="2023-09-18T14:25:00.439" v="36" actId="21"/>
        <pc:sldMkLst>
          <pc:docMk/>
          <pc:sldMk cId="3865163442" sldId="264"/>
        </pc:sldMkLst>
        <pc:spChg chg="mod">
          <ac:chgData name="Debbie Ellisdon" userId="fedd7ab2-fe88-4c64-a023-653e3683f784" providerId="ADAL" clId="{9A9D3A96-A75B-4862-AE17-D15B22541FE3}" dt="2023-09-18T14:25:00.439" v="36" actId="21"/>
          <ac:spMkLst>
            <pc:docMk/>
            <pc:sldMk cId="3865163442" sldId="264"/>
            <ac:spMk id="13317" creationId="{00000000-0000-0000-0000-000000000000}"/>
          </ac:spMkLst>
        </pc:spChg>
        <pc:spChg chg="del mod">
          <ac:chgData name="Debbie Ellisdon" userId="fedd7ab2-fe88-4c64-a023-653e3683f784" providerId="ADAL" clId="{9A9D3A96-A75B-4862-AE17-D15B22541FE3}" dt="2023-09-18T14:25:00.439" v="36" actId="21"/>
          <ac:spMkLst>
            <pc:docMk/>
            <pc:sldMk cId="3865163442" sldId="264"/>
            <ac:spMk id="13318" creationId="{00000000-0000-0000-0000-000000000000}"/>
          </ac:spMkLst>
        </pc:spChg>
        <pc:spChg chg="del">
          <ac:chgData name="Debbie Ellisdon" userId="fedd7ab2-fe88-4c64-a023-653e3683f784" providerId="ADAL" clId="{9A9D3A96-A75B-4862-AE17-D15B22541FE3}" dt="2023-09-18T14:24:53.750" v="35" actId="21"/>
          <ac:spMkLst>
            <pc:docMk/>
            <pc:sldMk cId="3865163442" sldId="264"/>
            <ac:spMk id="13319" creationId="{00000000-0000-0000-0000-000000000000}"/>
          </ac:spMkLst>
        </pc:spChg>
        <pc:grpChg chg="add del mod">
          <ac:chgData name="Debbie Ellisdon" userId="fedd7ab2-fe88-4c64-a023-653e3683f784" providerId="ADAL" clId="{9A9D3A96-A75B-4862-AE17-D15B22541FE3}" dt="2023-09-18T14:25:00.439" v="36" actId="21"/>
          <ac:grpSpMkLst>
            <pc:docMk/>
            <pc:sldMk cId="3865163442" sldId="264"/>
            <ac:grpSpMk id="13316" creationId="{00000000-0000-0000-0000-000000000000}"/>
          </ac:grpSpMkLst>
        </pc:grpChg>
      </pc:sldChg>
      <pc:sldChg chg="delSp modSp">
        <pc:chgData name="Debbie Ellisdon" userId="fedd7ab2-fe88-4c64-a023-653e3683f784" providerId="ADAL" clId="{9A9D3A96-A75B-4862-AE17-D15B22541FE3}" dt="2023-09-18T14:25:37.293" v="38" actId="21"/>
        <pc:sldMkLst>
          <pc:docMk/>
          <pc:sldMk cId="2177657379" sldId="265"/>
        </pc:sldMkLst>
        <pc:spChg chg="del mod">
          <ac:chgData name="Debbie Ellisdon" userId="fedd7ab2-fe88-4c64-a023-653e3683f784" providerId="ADAL" clId="{9A9D3A96-A75B-4862-AE17-D15B22541FE3}" dt="2023-09-18T14:25:37.293" v="38" actId="21"/>
          <ac:spMkLst>
            <pc:docMk/>
            <pc:sldMk cId="2177657379" sldId="265"/>
            <ac:spMk id="13317" creationId="{00000000-0000-0000-0000-000000000000}"/>
          </ac:spMkLst>
        </pc:spChg>
        <pc:spChg chg="del">
          <ac:chgData name="Debbie Ellisdon" userId="fedd7ab2-fe88-4c64-a023-653e3683f784" providerId="ADAL" clId="{9A9D3A96-A75B-4862-AE17-D15B22541FE3}" dt="2023-09-18T14:25:34.244" v="37" actId="21"/>
          <ac:spMkLst>
            <pc:docMk/>
            <pc:sldMk cId="2177657379" sldId="265"/>
            <ac:spMk id="13318" creationId="{00000000-0000-0000-0000-000000000000}"/>
          </ac:spMkLst>
        </pc:spChg>
        <pc:grpChg chg="del mod">
          <ac:chgData name="Debbie Ellisdon" userId="fedd7ab2-fe88-4c64-a023-653e3683f784" providerId="ADAL" clId="{9A9D3A96-A75B-4862-AE17-D15B22541FE3}" dt="2023-09-18T14:25:34.244" v="37" actId="21"/>
          <ac:grpSpMkLst>
            <pc:docMk/>
            <pc:sldMk cId="2177657379" sldId="265"/>
            <ac:grpSpMk id="13316" creationId="{00000000-0000-0000-0000-000000000000}"/>
          </ac:grpSpMkLst>
        </pc:grpChg>
      </pc:sldChg>
      <pc:sldChg chg="del">
        <pc:chgData name="Debbie Ellisdon" userId="fedd7ab2-fe88-4c64-a023-653e3683f784" providerId="ADAL" clId="{9A9D3A96-A75B-4862-AE17-D15B22541FE3}" dt="2023-09-18T14:25:46.923" v="39" actId="2696"/>
        <pc:sldMkLst>
          <pc:docMk/>
          <pc:sldMk cId="758284360" sldId="266"/>
        </pc:sldMkLst>
      </pc:sldChg>
      <pc:sldChg chg="delSp modSp add">
        <pc:chgData name="Debbie Ellisdon" userId="fedd7ab2-fe88-4c64-a023-653e3683f784" providerId="ADAL" clId="{9A9D3A96-A75B-4862-AE17-D15B22541FE3}" dt="2023-09-18T14:21:52.709" v="14" actId="21"/>
        <pc:sldMkLst>
          <pc:docMk/>
          <pc:sldMk cId="2454187250" sldId="267"/>
        </pc:sldMkLst>
        <pc:spChg chg="mod">
          <ac:chgData name="Debbie Ellisdon" userId="fedd7ab2-fe88-4c64-a023-653e3683f784" providerId="ADAL" clId="{9A9D3A96-A75B-4862-AE17-D15B22541FE3}" dt="2023-09-18T14:21:52.709" v="14" actId="21"/>
          <ac:spMkLst>
            <pc:docMk/>
            <pc:sldMk cId="2454187250" sldId="267"/>
            <ac:spMk id="13317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1:52.709" v="14" actId="21"/>
          <ac:spMkLst>
            <pc:docMk/>
            <pc:sldMk cId="2454187250" sldId="267"/>
            <ac:spMk id="13318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1:52.709" v="14" actId="21"/>
          <ac:spMkLst>
            <pc:docMk/>
            <pc:sldMk cId="2454187250" sldId="267"/>
            <ac:spMk id="13319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1:52.709" v="14" actId="21"/>
          <ac:spMkLst>
            <pc:docMk/>
            <pc:sldMk cId="2454187250" sldId="267"/>
            <ac:spMk id="13320" creationId="{00000000-0000-0000-0000-000000000000}"/>
          </ac:spMkLst>
        </pc:spChg>
        <pc:spChg chg="del mod">
          <ac:chgData name="Debbie Ellisdon" userId="fedd7ab2-fe88-4c64-a023-653e3683f784" providerId="ADAL" clId="{9A9D3A96-A75B-4862-AE17-D15B22541FE3}" dt="2023-09-18T14:21:52.709" v="14" actId="21"/>
          <ac:spMkLst>
            <pc:docMk/>
            <pc:sldMk cId="2454187250" sldId="267"/>
            <ac:spMk id="13321" creationId="{00000000-0000-0000-0000-000000000000}"/>
          </ac:spMkLst>
        </pc:spChg>
        <pc:grpChg chg="mod">
          <ac:chgData name="Debbie Ellisdon" userId="fedd7ab2-fe88-4c64-a023-653e3683f784" providerId="ADAL" clId="{9A9D3A96-A75B-4862-AE17-D15B22541FE3}" dt="2023-09-18T14:21:52.709" v="14" actId="21"/>
          <ac:grpSpMkLst>
            <pc:docMk/>
            <pc:sldMk cId="2454187250" sldId="267"/>
            <ac:grpSpMk id="13316" creationId="{00000000-0000-0000-0000-000000000000}"/>
          </ac:grpSpMkLst>
        </pc:grpChg>
      </pc:sldChg>
      <pc:sldChg chg="add del">
        <pc:chgData name="Debbie Ellisdon" userId="fedd7ab2-fe88-4c64-a023-653e3683f784" providerId="ADAL" clId="{9A9D3A96-A75B-4862-AE17-D15B22541FE3}" dt="2023-09-18T14:22:31.798" v="16" actId="2696"/>
        <pc:sldMkLst>
          <pc:docMk/>
          <pc:sldMk cId="2224608009" sldId="268"/>
        </pc:sldMkLst>
      </pc:sldChg>
      <pc:sldChg chg="addSp delSp modSp add">
        <pc:chgData name="Debbie Ellisdon" userId="fedd7ab2-fe88-4c64-a023-653e3683f784" providerId="ADAL" clId="{9A9D3A96-A75B-4862-AE17-D15B22541FE3}" dt="2023-09-18T14:24:31.369" v="32" actId="21"/>
        <pc:sldMkLst>
          <pc:docMk/>
          <pc:sldMk cId="3256541298" sldId="268"/>
        </pc:sldMkLst>
        <pc:spChg chg="mod">
          <ac:chgData name="Debbie Ellisdon" userId="fedd7ab2-fe88-4c64-a023-653e3683f784" providerId="ADAL" clId="{9A9D3A96-A75B-4862-AE17-D15B22541FE3}" dt="2023-09-18T14:24:31.369" v="32" actId="21"/>
          <ac:spMkLst>
            <pc:docMk/>
            <pc:sldMk cId="3256541298" sldId="268"/>
            <ac:spMk id="13317" creationId="{00000000-0000-0000-0000-000000000000}"/>
          </ac:spMkLst>
        </pc:spChg>
        <pc:spChg chg="mod">
          <ac:chgData name="Debbie Ellisdon" userId="fedd7ab2-fe88-4c64-a023-653e3683f784" providerId="ADAL" clId="{9A9D3A96-A75B-4862-AE17-D15B22541FE3}" dt="2023-09-18T14:24:31.369" v="32" actId="21"/>
          <ac:spMkLst>
            <pc:docMk/>
            <pc:sldMk cId="3256541298" sldId="268"/>
            <ac:spMk id="13318" creationId="{00000000-0000-0000-0000-000000000000}"/>
          </ac:spMkLst>
        </pc:spChg>
        <pc:spChg chg="del mod">
          <ac:chgData name="Debbie Ellisdon" userId="fedd7ab2-fe88-4c64-a023-653e3683f784" providerId="ADAL" clId="{9A9D3A96-A75B-4862-AE17-D15B22541FE3}" dt="2023-09-18T14:24:31.369" v="32" actId="21"/>
          <ac:spMkLst>
            <pc:docMk/>
            <pc:sldMk cId="3256541298" sldId="268"/>
            <ac:spMk id="13319" creationId="{00000000-0000-0000-0000-000000000000}"/>
          </ac:spMkLst>
        </pc:spChg>
        <pc:spChg chg="del mod">
          <ac:chgData name="Debbie Ellisdon" userId="fedd7ab2-fe88-4c64-a023-653e3683f784" providerId="ADAL" clId="{9A9D3A96-A75B-4862-AE17-D15B22541FE3}" dt="2023-09-18T14:24:25.408" v="31" actId="21"/>
          <ac:spMkLst>
            <pc:docMk/>
            <pc:sldMk cId="3256541298" sldId="268"/>
            <ac:spMk id="13320" creationId="{00000000-0000-0000-0000-000000000000}"/>
          </ac:spMkLst>
        </pc:spChg>
        <pc:spChg chg="del">
          <ac:chgData name="Debbie Ellisdon" userId="fedd7ab2-fe88-4c64-a023-653e3683f784" providerId="ADAL" clId="{9A9D3A96-A75B-4862-AE17-D15B22541FE3}" dt="2023-09-18T14:24:19.504" v="30" actId="21"/>
          <ac:spMkLst>
            <pc:docMk/>
            <pc:sldMk cId="3256541298" sldId="268"/>
            <ac:spMk id="13321" creationId="{00000000-0000-0000-0000-000000000000}"/>
          </ac:spMkLst>
        </pc:spChg>
        <pc:grpChg chg="add del mod">
          <ac:chgData name="Debbie Ellisdon" userId="fedd7ab2-fe88-4c64-a023-653e3683f784" providerId="ADAL" clId="{9A9D3A96-A75B-4862-AE17-D15B22541FE3}" dt="2023-09-18T14:24:31.369" v="32" actId="21"/>
          <ac:grpSpMkLst>
            <pc:docMk/>
            <pc:sldMk cId="3256541298" sldId="268"/>
            <ac:grpSpMk id="13316" creationId="{00000000-0000-0000-0000-000000000000}"/>
          </ac:grpSpMkLst>
        </pc:grpChg>
      </pc:sldChg>
    </pc:docChg>
  </pc:docChgLst>
  <pc:docChgLst>
    <pc:chgData name="Marilyn Shrimpton" userId="ac5422bb-7c93-4874-96a3-fe2f01fc3f35" providerId="ADAL" clId="{FDA64E47-6AC8-484E-82BD-F2DDD8CF93D7}"/>
    <pc:docChg chg="modSld">
      <pc:chgData name="Marilyn Shrimpton" userId="ac5422bb-7c93-4874-96a3-fe2f01fc3f35" providerId="ADAL" clId="{FDA64E47-6AC8-484E-82BD-F2DDD8CF93D7}" dt="2024-09-24T10:57:16.089" v="11" actId="2711"/>
      <pc:docMkLst>
        <pc:docMk/>
      </pc:docMkLst>
      <pc:sldChg chg="modSp mod">
        <pc:chgData name="Marilyn Shrimpton" userId="ac5422bb-7c93-4874-96a3-fe2f01fc3f35" providerId="ADAL" clId="{FDA64E47-6AC8-484E-82BD-F2DDD8CF93D7}" dt="2024-09-24T10:56:34.499" v="1" actId="2711"/>
        <pc:sldMkLst>
          <pc:docMk/>
          <pc:sldMk cId="3861800694" sldId="257"/>
        </pc:sldMkLst>
        <pc:spChg chg="mod">
          <ac:chgData name="Marilyn Shrimpton" userId="ac5422bb-7c93-4874-96a3-fe2f01fc3f35" providerId="ADAL" clId="{FDA64E47-6AC8-484E-82BD-F2DDD8CF93D7}" dt="2024-09-24T10:56:28.762" v="0" actId="2711"/>
          <ac:spMkLst>
            <pc:docMk/>
            <pc:sldMk cId="3861800694" sldId="257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6:34.499" v="1" actId="2711"/>
          <ac:spMkLst>
            <pc:docMk/>
            <pc:sldMk cId="3861800694" sldId="257"/>
            <ac:spMk id="13315" creationId="{00000000-0000-0000-0000-000000000000}"/>
          </ac:spMkLst>
        </pc:spChg>
      </pc:sldChg>
      <pc:sldChg chg="modSp mod">
        <pc:chgData name="Marilyn Shrimpton" userId="ac5422bb-7c93-4874-96a3-fe2f01fc3f35" providerId="ADAL" clId="{FDA64E47-6AC8-484E-82BD-F2DDD8CF93D7}" dt="2024-09-24T10:56:49.493" v="5" actId="2711"/>
        <pc:sldMkLst>
          <pc:docMk/>
          <pc:sldMk cId="3363187241" sldId="263"/>
        </pc:sldMkLst>
        <pc:spChg chg="mod">
          <ac:chgData name="Marilyn Shrimpton" userId="ac5422bb-7c93-4874-96a3-fe2f01fc3f35" providerId="ADAL" clId="{FDA64E47-6AC8-484E-82BD-F2DDD8CF93D7}" dt="2024-09-24T10:56:46.316" v="4" actId="2711"/>
          <ac:spMkLst>
            <pc:docMk/>
            <pc:sldMk cId="3363187241" sldId="263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6:49.493" v="5" actId="2711"/>
          <ac:spMkLst>
            <pc:docMk/>
            <pc:sldMk cId="3363187241" sldId="263"/>
            <ac:spMk id="13315" creationId="{00000000-0000-0000-0000-000000000000}"/>
          </ac:spMkLst>
        </pc:spChg>
      </pc:sldChg>
      <pc:sldChg chg="modSp mod">
        <pc:chgData name="Marilyn Shrimpton" userId="ac5422bb-7c93-4874-96a3-fe2f01fc3f35" providerId="ADAL" clId="{FDA64E47-6AC8-484E-82BD-F2DDD8CF93D7}" dt="2024-09-24T10:57:06.399" v="9" actId="2711"/>
        <pc:sldMkLst>
          <pc:docMk/>
          <pc:sldMk cId="3865163442" sldId="264"/>
        </pc:sldMkLst>
        <pc:spChg chg="mod">
          <ac:chgData name="Marilyn Shrimpton" userId="ac5422bb-7c93-4874-96a3-fe2f01fc3f35" providerId="ADAL" clId="{FDA64E47-6AC8-484E-82BD-F2DDD8CF93D7}" dt="2024-09-24T10:57:02.214" v="8" actId="2711"/>
          <ac:spMkLst>
            <pc:docMk/>
            <pc:sldMk cId="3865163442" sldId="264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7:06.399" v="9" actId="2711"/>
          <ac:spMkLst>
            <pc:docMk/>
            <pc:sldMk cId="3865163442" sldId="264"/>
            <ac:spMk id="13315" creationId="{00000000-0000-0000-0000-000000000000}"/>
          </ac:spMkLst>
        </pc:spChg>
      </pc:sldChg>
      <pc:sldChg chg="modSp mod">
        <pc:chgData name="Marilyn Shrimpton" userId="ac5422bb-7c93-4874-96a3-fe2f01fc3f35" providerId="ADAL" clId="{FDA64E47-6AC8-484E-82BD-F2DDD8CF93D7}" dt="2024-09-24T10:57:16.089" v="11" actId="2711"/>
        <pc:sldMkLst>
          <pc:docMk/>
          <pc:sldMk cId="2177657379" sldId="265"/>
        </pc:sldMkLst>
        <pc:spChg chg="mod">
          <ac:chgData name="Marilyn Shrimpton" userId="ac5422bb-7c93-4874-96a3-fe2f01fc3f35" providerId="ADAL" clId="{FDA64E47-6AC8-484E-82BD-F2DDD8CF93D7}" dt="2024-09-24T10:57:12.389" v="10" actId="2711"/>
          <ac:spMkLst>
            <pc:docMk/>
            <pc:sldMk cId="2177657379" sldId="265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7:16.089" v="11" actId="2711"/>
          <ac:spMkLst>
            <pc:docMk/>
            <pc:sldMk cId="2177657379" sldId="265"/>
            <ac:spMk id="13315" creationId="{00000000-0000-0000-0000-000000000000}"/>
          </ac:spMkLst>
        </pc:spChg>
      </pc:sldChg>
      <pc:sldChg chg="modSp mod">
        <pc:chgData name="Marilyn Shrimpton" userId="ac5422bb-7c93-4874-96a3-fe2f01fc3f35" providerId="ADAL" clId="{FDA64E47-6AC8-484E-82BD-F2DDD8CF93D7}" dt="2024-09-24T10:56:41.873" v="3" actId="2711"/>
        <pc:sldMkLst>
          <pc:docMk/>
          <pc:sldMk cId="2454187250" sldId="267"/>
        </pc:sldMkLst>
        <pc:spChg chg="mod">
          <ac:chgData name="Marilyn Shrimpton" userId="ac5422bb-7c93-4874-96a3-fe2f01fc3f35" providerId="ADAL" clId="{FDA64E47-6AC8-484E-82BD-F2DDD8CF93D7}" dt="2024-09-24T10:56:38.445" v="2" actId="2711"/>
          <ac:spMkLst>
            <pc:docMk/>
            <pc:sldMk cId="2454187250" sldId="267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6:41.873" v="3" actId="2711"/>
          <ac:spMkLst>
            <pc:docMk/>
            <pc:sldMk cId="2454187250" sldId="267"/>
            <ac:spMk id="13315" creationId="{00000000-0000-0000-0000-000000000000}"/>
          </ac:spMkLst>
        </pc:spChg>
      </pc:sldChg>
      <pc:sldChg chg="modSp mod">
        <pc:chgData name="Marilyn Shrimpton" userId="ac5422bb-7c93-4874-96a3-fe2f01fc3f35" providerId="ADAL" clId="{FDA64E47-6AC8-484E-82BD-F2DDD8CF93D7}" dt="2024-09-24T10:56:57.610" v="7" actId="2711"/>
        <pc:sldMkLst>
          <pc:docMk/>
          <pc:sldMk cId="3256541298" sldId="268"/>
        </pc:sldMkLst>
        <pc:spChg chg="mod">
          <ac:chgData name="Marilyn Shrimpton" userId="ac5422bb-7c93-4874-96a3-fe2f01fc3f35" providerId="ADAL" clId="{FDA64E47-6AC8-484E-82BD-F2DDD8CF93D7}" dt="2024-09-24T10:56:54.462" v="6" actId="2711"/>
          <ac:spMkLst>
            <pc:docMk/>
            <pc:sldMk cId="3256541298" sldId="268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FDA64E47-6AC8-484E-82BD-F2DDD8CF93D7}" dt="2024-09-24T10:56:57.610" v="7" actId="2711"/>
          <ac:spMkLst>
            <pc:docMk/>
            <pc:sldMk cId="3256541298" sldId="268"/>
            <ac:spMk id="133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34CDC-D11A-4DD4-9CB1-E109F40E8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16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9D15-A427-4188-B8EF-8EAD9254C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C3AC-30F4-44FD-AF92-7F7FE120C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CC22-3F2B-47A0-92E4-75F6760FF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90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D580-E8DE-479A-A707-F33588158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BB3E-C587-4675-8E2B-3ACE9A8E6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7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106D-AD49-4987-8CE9-02EA26C3F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52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837B-C0B1-447B-BE79-B59A60F7B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49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2249-99AD-4A7E-99DC-FABF6C2E1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C6876-A578-4703-A305-B96197F3B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2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3FCA-59C6-4C8C-B4F9-05F85111F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4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D17588-2310-4DF4-B997-992273CD4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1542687" y="2081348"/>
            <a:ext cx="3062289" cy="2741613"/>
            <a:chOff x="793" y="1298"/>
            <a:chExt cx="1929" cy="1727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793" y="1634"/>
              <a:ext cx="191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793" y="1976"/>
              <a:ext cx="191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793" y="2342"/>
              <a:ext cx="19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793" y="2708"/>
              <a:ext cx="19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</p:grpSp>
    </p:spTree>
    <p:extLst>
      <p:ext uri="{BB962C8B-B14F-4D97-AF65-F5344CB8AC3E}">
        <p14:creationId xmlns:p14="http://schemas.microsoft.com/office/powerpoint/2010/main" val="386180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1498298" y="2143492"/>
            <a:ext cx="3062289" cy="2160588"/>
            <a:chOff x="793" y="1298"/>
            <a:chExt cx="1929" cy="1361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793" y="1634"/>
              <a:ext cx="191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793" y="1976"/>
              <a:ext cx="191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793" y="2342"/>
              <a:ext cx="1929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</p:grpSp>
    </p:spTree>
    <p:extLst>
      <p:ext uri="{BB962C8B-B14F-4D97-AF65-F5344CB8AC3E}">
        <p14:creationId xmlns:p14="http://schemas.microsoft.com/office/powerpoint/2010/main" val="245418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1453911" y="2056242"/>
            <a:ext cx="3135313" cy="1674813"/>
            <a:chOff x="793" y="1271"/>
            <a:chExt cx="1975" cy="1055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793" y="127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793" y="2009"/>
              <a:ext cx="197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/>
            </a:p>
          </p:txBody>
        </p:sp>
      </p:grpSp>
    </p:spTree>
    <p:extLst>
      <p:ext uri="{BB962C8B-B14F-4D97-AF65-F5344CB8AC3E}">
        <p14:creationId xmlns:p14="http://schemas.microsoft.com/office/powerpoint/2010/main" val="336318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1542687" y="2081347"/>
            <a:ext cx="3036889" cy="1038225"/>
            <a:chOff x="793" y="1298"/>
            <a:chExt cx="1913" cy="654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793" y="1298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793" y="1634"/>
              <a:ext cx="191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5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542687" y="2081348"/>
            <a:ext cx="38179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GB" altLang="en-US" sz="2400" kern="0"/>
          </a:p>
        </p:txBody>
      </p:sp>
    </p:spTree>
    <p:extLst>
      <p:ext uri="{BB962C8B-B14F-4D97-AF65-F5344CB8AC3E}">
        <p14:creationId xmlns:p14="http://schemas.microsoft.com/office/powerpoint/2010/main" val="386516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something that policemen do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Arrest people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 fines		37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Direct traffic	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Nothing		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Patrol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573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14339A-8365-4B6B-B325-9C1568287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65A244-5749-4C8F-AF66-BC2140DA8956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E9E3878B-84A6-4454-8BDD-5EA9521122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Sans Pro</vt:lpstr>
      <vt:lpstr>Times New Roman</vt:lpstr>
      <vt:lpstr>Default Design</vt:lpstr>
      <vt:lpstr>Name something that policemen do</vt:lpstr>
      <vt:lpstr>Name something that policemen do</vt:lpstr>
      <vt:lpstr>Name something that policemen do</vt:lpstr>
      <vt:lpstr>Name something that policemen do</vt:lpstr>
      <vt:lpstr>Name something that policemen do</vt:lpstr>
      <vt:lpstr>Name something that policemen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something that policemen do</dc:title>
  <dc:creator>patrick ellisdon</dc:creator>
  <cp:lastModifiedBy>Marilyn Shrimpton</cp:lastModifiedBy>
  <cp:revision>3</cp:revision>
  <dcterms:created xsi:type="dcterms:W3CDTF">2016-04-28T07:29:01Z</dcterms:created>
  <dcterms:modified xsi:type="dcterms:W3CDTF">2024-09-24T10:57:16Z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