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602CB714-8D1A-4B66-ACBA-4BF29B2D00AD}"/>
    <pc:docChg chg="undo custSel modSld">
      <pc:chgData name="Marilyn Shrimpton" userId="ac5422bb-7c93-4874-96a3-fe2f01fc3f35" providerId="ADAL" clId="{602CB714-8D1A-4B66-ACBA-4BF29B2D00AD}" dt="2024-09-24T11:00:52.947" v="13" actId="2711"/>
      <pc:docMkLst>
        <pc:docMk/>
      </pc:docMkLst>
      <pc:sldChg chg="modSp mod">
        <pc:chgData name="Marilyn Shrimpton" userId="ac5422bb-7c93-4874-96a3-fe2f01fc3f35" providerId="ADAL" clId="{602CB714-8D1A-4B66-ACBA-4BF29B2D00AD}" dt="2024-09-24T11:00:07.114" v="1" actId="2711"/>
        <pc:sldMkLst>
          <pc:docMk/>
          <pc:sldMk cId="1408570334" sldId="256"/>
        </pc:sldMkLst>
        <pc:spChg chg="mod">
          <ac:chgData name="Marilyn Shrimpton" userId="ac5422bb-7c93-4874-96a3-fe2f01fc3f35" providerId="ADAL" clId="{602CB714-8D1A-4B66-ACBA-4BF29B2D00AD}" dt="2024-09-24T11:00:02.978" v="0" actId="2711"/>
          <ac:spMkLst>
            <pc:docMk/>
            <pc:sldMk cId="1408570334" sldId="256"/>
            <ac:spMk id="8194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07.114" v="1" actId="2711"/>
          <ac:spMkLst>
            <pc:docMk/>
            <pc:sldMk cId="1408570334" sldId="256"/>
            <ac:spMk id="8195" creationId="{00000000-0000-0000-0000-000000000000}"/>
          </ac:spMkLst>
        </pc:spChg>
      </pc:sldChg>
      <pc:sldChg chg="modSp mod">
        <pc:chgData name="Marilyn Shrimpton" userId="ac5422bb-7c93-4874-96a3-fe2f01fc3f35" providerId="ADAL" clId="{602CB714-8D1A-4B66-ACBA-4BF29B2D00AD}" dt="2024-09-24T11:00:14.409" v="3" actId="2711"/>
        <pc:sldMkLst>
          <pc:docMk/>
          <pc:sldMk cId="1614194659" sldId="257"/>
        </pc:sldMkLst>
        <pc:spChg chg="mod">
          <ac:chgData name="Marilyn Shrimpton" userId="ac5422bb-7c93-4874-96a3-fe2f01fc3f35" providerId="ADAL" clId="{602CB714-8D1A-4B66-ACBA-4BF29B2D00AD}" dt="2024-09-24T11:00:11.415" v="2" actId="2711"/>
          <ac:spMkLst>
            <pc:docMk/>
            <pc:sldMk cId="1614194659" sldId="257"/>
            <ac:spMk id="9218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14.409" v="3" actId="2711"/>
          <ac:spMkLst>
            <pc:docMk/>
            <pc:sldMk cId="1614194659" sldId="257"/>
            <ac:spMk id="9219" creationId="{00000000-0000-0000-0000-000000000000}"/>
          </ac:spMkLst>
        </pc:spChg>
      </pc:sldChg>
      <pc:sldChg chg="modSp mod">
        <pc:chgData name="Marilyn Shrimpton" userId="ac5422bb-7c93-4874-96a3-fe2f01fc3f35" providerId="ADAL" clId="{602CB714-8D1A-4B66-ACBA-4BF29B2D00AD}" dt="2024-09-24T11:00:26.182" v="5" actId="2711"/>
        <pc:sldMkLst>
          <pc:docMk/>
          <pc:sldMk cId="2689660118" sldId="258"/>
        </pc:sldMkLst>
        <pc:spChg chg="mod">
          <ac:chgData name="Marilyn Shrimpton" userId="ac5422bb-7c93-4874-96a3-fe2f01fc3f35" providerId="ADAL" clId="{602CB714-8D1A-4B66-ACBA-4BF29B2D00AD}" dt="2024-09-24T11:00:22.785" v="4" actId="2711"/>
          <ac:spMkLst>
            <pc:docMk/>
            <pc:sldMk cId="2689660118" sldId="258"/>
            <ac:spMk id="10242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26.182" v="5" actId="2711"/>
          <ac:spMkLst>
            <pc:docMk/>
            <pc:sldMk cId="2689660118" sldId="258"/>
            <ac:spMk id="10243" creationId="{00000000-0000-0000-0000-000000000000}"/>
          </ac:spMkLst>
        </pc:spChg>
      </pc:sldChg>
      <pc:sldChg chg="modSp mod">
        <pc:chgData name="Marilyn Shrimpton" userId="ac5422bb-7c93-4874-96a3-fe2f01fc3f35" providerId="ADAL" clId="{602CB714-8D1A-4B66-ACBA-4BF29B2D00AD}" dt="2024-09-24T11:00:36.610" v="9" actId="2711"/>
        <pc:sldMkLst>
          <pc:docMk/>
          <pc:sldMk cId="2204206504" sldId="259"/>
        </pc:sldMkLst>
        <pc:spChg chg="mod">
          <ac:chgData name="Marilyn Shrimpton" userId="ac5422bb-7c93-4874-96a3-fe2f01fc3f35" providerId="ADAL" clId="{602CB714-8D1A-4B66-ACBA-4BF29B2D00AD}" dt="2024-09-24T11:00:31.775" v="8" actId="2711"/>
          <ac:spMkLst>
            <pc:docMk/>
            <pc:sldMk cId="2204206504" sldId="259"/>
            <ac:spMk id="11266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36.610" v="9" actId="2711"/>
          <ac:spMkLst>
            <pc:docMk/>
            <pc:sldMk cId="2204206504" sldId="259"/>
            <ac:spMk id="11267" creationId="{00000000-0000-0000-0000-000000000000}"/>
          </ac:spMkLst>
        </pc:spChg>
      </pc:sldChg>
      <pc:sldChg chg="modSp mod">
        <pc:chgData name="Marilyn Shrimpton" userId="ac5422bb-7c93-4874-96a3-fe2f01fc3f35" providerId="ADAL" clId="{602CB714-8D1A-4B66-ACBA-4BF29B2D00AD}" dt="2024-09-24T11:00:44.037" v="11" actId="2711"/>
        <pc:sldMkLst>
          <pc:docMk/>
          <pc:sldMk cId="91560589" sldId="260"/>
        </pc:sldMkLst>
        <pc:spChg chg="mod">
          <ac:chgData name="Marilyn Shrimpton" userId="ac5422bb-7c93-4874-96a3-fe2f01fc3f35" providerId="ADAL" clId="{602CB714-8D1A-4B66-ACBA-4BF29B2D00AD}" dt="2024-09-24T11:00:41.191" v="10" actId="2711"/>
          <ac:spMkLst>
            <pc:docMk/>
            <pc:sldMk cId="91560589" sldId="260"/>
            <ac:spMk id="12290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44.037" v="11" actId="2711"/>
          <ac:spMkLst>
            <pc:docMk/>
            <pc:sldMk cId="91560589" sldId="260"/>
            <ac:spMk id="12291" creationId="{00000000-0000-0000-0000-000000000000}"/>
          </ac:spMkLst>
        </pc:spChg>
      </pc:sldChg>
      <pc:sldChg chg="modSp mod">
        <pc:chgData name="Marilyn Shrimpton" userId="ac5422bb-7c93-4874-96a3-fe2f01fc3f35" providerId="ADAL" clId="{602CB714-8D1A-4B66-ACBA-4BF29B2D00AD}" dt="2024-09-24T11:00:52.947" v="13" actId="2711"/>
        <pc:sldMkLst>
          <pc:docMk/>
          <pc:sldMk cId="347574805" sldId="261"/>
        </pc:sldMkLst>
        <pc:spChg chg="mod">
          <ac:chgData name="Marilyn Shrimpton" userId="ac5422bb-7c93-4874-96a3-fe2f01fc3f35" providerId="ADAL" clId="{602CB714-8D1A-4B66-ACBA-4BF29B2D00AD}" dt="2024-09-24T11:00:49.570" v="12" actId="2711"/>
          <ac:spMkLst>
            <pc:docMk/>
            <pc:sldMk cId="347574805" sldId="261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602CB714-8D1A-4B66-ACBA-4BF29B2D00AD}" dt="2024-09-24T11:00:52.947" v="13" actId="2711"/>
          <ac:spMkLst>
            <pc:docMk/>
            <pc:sldMk cId="347574805" sldId="261"/>
            <ac:spMk id="133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E2285-7BA7-48FC-BCF8-4E0F1A0D160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362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66CC-07C4-4538-AFE8-5E032D970ED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8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3EBC-7413-4616-98FB-8AFC3CC6FAC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9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A55DC-864A-4D6E-B873-20F911DBD9C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39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5584B-31D5-4655-B0B2-908E6D80B4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426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E67B-FEE1-4212-87EC-2C34D6B122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750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64223-9DB4-4A10-80D9-A8C2716864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30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8328-327C-410A-97B6-8BAEDB0F6B7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5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6FE26-45E1-4CAA-82F3-DE32F7263BE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74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85DB2-CB24-4BCA-8FCE-D036F6A8EE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18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170B5-B46D-4B58-B54D-0865A52BAB3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9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914DB35-E463-4C84-86AC-7A0934EA4AA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1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8196" name="Group 9"/>
          <p:cNvGrpSpPr>
            <a:grpSpLocks/>
          </p:cNvGrpSpPr>
          <p:nvPr/>
        </p:nvGrpSpPr>
        <p:grpSpPr bwMode="auto">
          <a:xfrm>
            <a:off x="1119187" y="2041528"/>
            <a:ext cx="2863454" cy="2259013"/>
            <a:chOff x="793" y="1281"/>
            <a:chExt cx="2405" cy="1423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119187" y="4395791"/>
            <a:ext cx="2863454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57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220" name="Group 9"/>
          <p:cNvGrpSpPr>
            <a:grpSpLocks/>
          </p:cNvGrpSpPr>
          <p:nvPr/>
        </p:nvGrpSpPr>
        <p:grpSpPr bwMode="auto">
          <a:xfrm>
            <a:off x="1119187" y="2041528"/>
            <a:ext cx="2863454" cy="2259013"/>
            <a:chOff x="793" y="1281"/>
            <a:chExt cx="2405" cy="1423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419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0244" name="Group 9"/>
          <p:cNvGrpSpPr>
            <a:grpSpLocks/>
          </p:cNvGrpSpPr>
          <p:nvPr/>
        </p:nvGrpSpPr>
        <p:grpSpPr bwMode="auto">
          <a:xfrm>
            <a:off x="1119187" y="2041525"/>
            <a:ext cx="2863454" cy="1682750"/>
            <a:chOff x="793" y="1281"/>
            <a:chExt cx="2405" cy="1060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66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1268" name="Group 9"/>
          <p:cNvGrpSpPr>
            <a:grpSpLocks/>
          </p:cNvGrpSpPr>
          <p:nvPr/>
        </p:nvGrpSpPr>
        <p:grpSpPr bwMode="auto">
          <a:xfrm>
            <a:off x="1119187" y="2041528"/>
            <a:ext cx="2863454" cy="1108075"/>
            <a:chOff x="793" y="1281"/>
            <a:chExt cx="2405" cy="698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420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119187" y="2041528"/>
            <a:ext cx="2863454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Something that comes in pairs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Socks	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Gloves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Tights		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Scissors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AD06BBD5-3D1D-4A2C-8878-55961D8894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2F1ADF-DA19-49A9-84A0-B073A432F7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0D8494-777F-4D38-9BF1-56E97522A0D0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Source Sans Pro</vt:lpstr>
      <vt:lpstr>Times New Roman</vt:lpstr>
      <vt:lpstr>Office Theme</vt:lpstr>
      <vt:lpstr>Default Design</vt:lpstr>
      <vt:lpstr>Something that comes in pairs</vt:lpstr>
      <vt:lpstr>Something that comes in pairs</vt:lpstr>
      <vt:lpstr>Something that comes in pairs</vt:lpstr>
      <vt:lpstr>Something that comes in pairs</vt:lpstr>
      <vt:lpstr>Something that comes in pairs</vt:lpstr>
      <vt:lpstr>Something that comes in pairs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Something that comes in pairs</dc:title>
  <dc:creator>Patrick Ellisdon</dc:creator>
  <cp:lastModifiedBy>Marilyn Shrimpton</cp:lastModifiedBy>
  <cp:revision>1</cp:revision>
  <dcterms:created xsi:type="dcterms:W3CDTF">2006-08-16T00:00:00Z</dcterms:created>
  <dcterms:modified xsi:type="dcterms:W3CDTF">2024-09-24T11:00:54Z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