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  <p:sldId id="292" r:id="rId6"/>
    <p:sldId id="293" r:id="rId7"/>
    <p:sldId id="294" r:id="rId8"/>
    <p:sldId id="295" r:id="rId9"/>
    <p:sldId id="296" r:id="rId10"/>
    <p:sldId id="266" r:id="rId11"/>
    <p:sldId id="297" r:id="rId12"/>
    <p:sldId id="298" r:id="rId13"/>
    <p:sldId id="299" r:id="rId14"/>
    <p:sldId id="300" r:id="rId15"/>
    <p:sldId id="301" r:id="rId16"/>
    <p:sldId id="258" r:id="rId17"/>
    <p:sldId id="302" r:id="rId18"/>
    <p:sldId id="303" r:id="rId19"/>
    <p:sldId id="304" r:id="rId20"/>
    <p:sldId id="305" r:id="rId21"/>
    <p:sldId id="30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lyn Shrimpton" userId="ac5422bb-7c93-4874-96a3-fe2f01fc3f35" providerId="ADAL" clId="{D0B62EE4-EEF0-4CF9-B03C-1B6F2BD58B8F}"/>
    <pc:docChg chg="modSld">
      <pc:chgData name="Marilyn Shrimpton" userId="ac5422bb-7c93-4874-96a3-fe2f01fc3f35" providerId="ADAL" clId="{D0B62EE4-EEF0-4CF9-B03C-1B6F2BD58B8F}" dt="2024-09-24T11:04:25.678" v="43" actId="6549"/>
      <pc:docMkLst>
        <pc:docMk/>
      </pc:docMkLst>
      <pc:sldChg chg="modSp mod">
        <pc:chgData name="Marilyn Shrimpton" userId="ac5422bb-7c93-4874-96a3-fe2f01fc3f35" providerId="ADAL" clId="{D0B62EE4-EEF0-4CF9-B03C-1B6F2BD58B8F}" dt="2024-09-24T11:02:02.976" v="3" actId="2711"/>
        <pc:sldMkLst>
          <pc:docMk/>
          <pc:sldMk cId="3695411004" sldId="257"/>
        </pc:sldMkLst>
        <pc:spChg chg="mod">
          <ac:chgData name="Marilyn Shrimpton" userId="ac5422bb-7c93-4874-96a3-fe2f01fc3f35" providerId="ADAL" clId="{D0B62EE4-EEF0-4CF9-B03C-1B6F2BD58B8F}" dt="2024-09-24T11:02:02.976" v="3" actId="2711"/>
          <ac:spMkLst>
            <pc:docMk/>
            <pc:sldMk cId="3695411004" sldId="257"/>
            <ac:spMk id="14338" creationId="{00000000-0000-0000-0000-000000000000}"/>
          </ac:spMkLst>
        </pc:spChg>
        <pc:spChg chg="mod">
          <ac:chgData name="Marilyn Shrimpton" userId="ac5422bb-7c93-4874-96a3-fe2f01fc3f35" providerId="ADAL" clId="{D0B62EE4-EEF0-4CF9-B03C-1B6F2BD58B8F}" dt="2024-09-24T11:01:59.933" v="2" actId="2711"/>
          <ac:spMkLst>
            <pc:docMk/>
            <pc:sldMk cId="3695411004" sldId="257"/>
            <ac:spMk id="14339" creationId="{00000000-0000-0000-0000-000000000000}"/>
          </ac:spMkLst>
        </pc:spChg>
      </pc:sldChg>
      <pc:sldChg chg="modSp mod">
        <pc:chgData name="Marilyn Shrimpton" userId="ac5422bb-7c93-4874-96a3-fe2f01fc3f35" providerId="ADAL" clId="{D0B62EE4-EEF0-4CF9-B03C-1B6F2BD58B8F}" dt="2024-09-24T11:03:31.613" v="28" actId="20577"/>
        <pc:sldMkLst>
          <pc:docMk/>
          <pc:sldMk cId="0" sldId="258"/>
        </pc:sldMkLst>
        <pc:spChg chg="mod">
          <ac:chgData name="Marilyn Shrimpton" userId="ac5422bb-7c93-4874-96a3-fe2f01fc3f35" providerId="ADAL" clId="{D0B62EE4-EEF0-4CF9-B03C-1B6F2BD58B8F}" dt="2024-09-24T11:03:26.513" v="26" actId="2711"/>
          <ac:spMkLst>
            <pc:docMk/>
            <pc:sldMk cId="0" sldId="258"/>
            <ac:spMk id="3074" creationId="{C2122FCB-A2FE-4415-94BF-F95477C21219}"/>
          </ac:spMkLst>
        </pc:spChg>
        <pc:spChg chg="mod">
          <ac:chgData name="Marilyn Shrimpton" userId="ac5422bb-7c93-4874-96a3-fe2f01fc3f35" providerId="ADAL" clId="{D0B62EE4-EEF0-4CF9-B03C-1B6F2BD58B8F}" dt="2024-09-24T11:03:31.613" v="28" actId="20577"/>
          <ac:spMkLst>
            <pc:docMk/>
            <pc:sldMk cId="0" sldId="258"/>
            <ac:spMk id="3075" creationId="{F2CBDA26-EFB4-49D2-9E00-4C073652EDA2}"/>
          </ac:spMkLst>
        </pc:spChg>
      </pc:sldChg>
      <pc:sldChg chg="modSp mod">
        <pc:chgData name="Marilyn Shrimpton" userId="ac5422bb-7c93-4874-96a3-fe2f01fc3f35" providerId="ADAL" clId="{D0B62EE4-EEF0-4CF9-B03C-1B6F2BD58B8F}" dt="2024-09-24T11:02:45.062" v="15" actId="2711"/>
        <pc:sldMkLst>
          <pc:docMk/>
          <pc:sldMk cId="3986998435" sldId="266"/>
        </pc:sldMkLst>
        <pc:spChg chg="mod">
          <ac:chgData name="Marilyn Shrimpton" userId="ac5422bb-7c93-4874-96a3-fe2f01fc3f35" providerId="ADAL" clId="{D0B62EE4-EEF0-4CF9-B03C-1B6F2BD58B8F}" dt="2024-09-24T11:02:41.722" v="14" actId="2711"/>
          <ac:spMkLst>
            <pc:docMk/>
            <pc:sldMk cId="3986998435" sldId="266"/>
            <ac:spMk id="14338" creationId="{00000000-0000-0000-0000-000000000000}"/>
          </ac:spMkLst>
        </pc:spChg>
        <pc:spChg chg="mod">
          <ac:chgData name="Marilyn Shrimpton" userId="ac5422bb-7c93-4874-96a3-fe2f01fc3f35" providerId="ADAL" clId="{D0B62EE4-EEF0-4CF9-B03C-1B6F2BD58B8F}" dt="2024-09-24T11:02:45.062" v="15" actId="2711"/>
          <ac:spMkLst>
            <pc:docMk/>
            <pc:sldMk cId="3986998435" sldId="266"/>
            <ac:spMk id="14339" creationId="{00000000-0000-0000-0000-000000000000}"/>
          </ac:spMkLst>
        </pc:spChg>
      </pc:sldChg>
      <pc:sldChg chg="modSp mod">
        <pc:chgData name="Marilyn Shrimpton" userId="ac5422bb-7c93-4874-96a3-fe2f01fc3f35" providerId="ADAL" clId="{D0B62EE4-EEF0-4CF9-B03C-1B6F2BD58B8F}" dt="2024-09-24T11:02:10.771" v="5" actId="2711"/>
        <pc:sldMkLst>
          <pc:docMk/>
          <pc:sldMk cId="3471741419" sldId="292"/>
        </pc:sldMkLst>
        <pc:spChg chg="mod">
          <ac:chgData name="Marilyn Shrimpton" userId="ac5422bb-7c93-4874-96a3-fe2f01fc3f35" providerId="ADAL" clId="{D0B62EE4-EEF0-4CF9-B03C-1B6F2BD58B8F}" dt="2024-09-24T11:02:06.571" v="4" actId="2711"/>
          <ac:spMkLst>
            <pc:docMk/>
            <pc:sldMk cId="3471741419" sldId="292"/>
            <ac:spMk id="14338" creationId="{00000000-0000-0000-0000-000000000000}"/>
          </ac:spMkLst>
        </pc:spChg>
        <pc:spChg chg="mod">
          <ac:chgData name="Marilyn Shrimpton" userId="ac5422bb-7c93-4874-96a3-fe2f01fc3f35" providerId="ADAL" clId="{D0B62EE4-EEF0-4CF9-B03C-1B6F2BD58B8F}" dt="2024-09-24T11:02:10.771" v="5" actId="2711"/>
          <ac:spMkLst>
            <pc:docMk/>
            <pc:sldMk cId="3471741419" sldId="292"/>
            <ac:spMk id="14339" creationId="{00000000-0000-0000-0000-000000000000}"/>
          </ac:spMkLst>
        </pc:spChg>
      </pc:sldChg>
      <pc:sldChg chg="modSp mod">
        <pc:chgData name="Marilyn Shrimpton" userId="ac5422bb-7c93-4874-96a3-fe2f01fc3f35" providerId="ADAL" clId="{D0B62EE4-EEF0-4CF9-B03C-1B6F2BD58B8F}" dt="2024-09-24T11:02:17.237" v="7" actId="2711"/>
        <pc:sldMkLst>
          <pc:docMk/>
          <pc:sldMk cId="2737090459" sldId="293"/>
        </pc:sldMkLst>
        <pc:spChg chg="mod">
          <ac:chgData name="Marilyn Shrimpton" userId="ac5422bb-7c93-4874-96a3-fe2f01fc3f35" providerId="ADAL" clId="{D0B62EE4-EEF0-4CF9-B03C-1B6F2BD58B8F}" dt="2024-09-24T11:02:14.416" v="6" actId="2711"/>
          <ac:spMkLst>
            <pc:docMk/>
            <pc:sldMk cId="2737090459" sldId="293"/>
            <ac:spMk id="14338" creationId="{00000000-0000-0000-0000-000000000000}"/>
          </ac:spMkLst>
        </pc:spChg>
        <pc:spChg chg="mod">
          <ac:chgData name="Marilyn Shrimpton" userId="ac5422bb-7c93-4874-96a3-fe2f01fc3f35" providerId="ADAL" clId="{D0B62EE4-EEF0-4CF9-B03C-1B6F2BD58B8F}" dt="2024-09-24T11:02:17.237" v="7" actId="2711"/>
          <ac:spMkLst>
            <pc:docMk/>
            <pc:sldMk cId="2737090459" sldId="293"/>
            <ac:spMk id="14339" creationId="{00000000-0000-0000-0000-000000000000}"/>
          </ac:spMkLst>
        </pc:spChg>
      </pc:sldChg>
      <pc:sldChg chg="modSp mod">
        <pc:chgData name="Marilyn Shrimpton" userId="ac5422bb-7c93-4874-96a3-fe2f01fc3f35" providerId="ADAL" clId="{D0B62EE4-EEF0-4CF9-B03C-1B6F2BD58B8F}" dt="2024-09-24T11:02:24.328" v="9" actId="2711"/>
        <pc:sldMkLst>
          <pc:docMk/>
          <pc:sldMk cId="2886662863" sldId="294"/>
        </pc:sldMkLst>
        <pc:spChg chg="mod">
          <ac:chgData name="Marilyn Shrimpton" userId="ac5422bb-7c93-4874-96a3-fe2f01fc3f35" providerId="ADAL" clId="{D0B62EE4-EEF0-4CF9-B03C-1B6F2BD58B8F}" dt="2024-09-24T11:02:21.305" v="8" actId="2711"/>
          <ac:spMkLst>
            <pc:docMk/>
            <pc:sldMk cId="2886662863" sldId="294"/>
            <ac:spMk id="14338" creationId="{00000000-0000-0000-0000-000000000000}"/>
          </ac:spMkLst>
        </pc:spChg>
        <pc:spChg chg="mod">
          <ac:chgData name="Marilyn Shrimpton" userId="ac5422bb-7c93-4874-96a3-fe2f01fc3f35" providerId="ADAL" clId="{D0B62EE4-EEF0-4CF9-B03C-1B6F2BD58B8F}" dt="2024-09-24T11:02:24.328" v="9" actId="2711"/>
          <ac:spMkLst>
            <pc:docMk/>
            <pc:sldMk cId="2886662863" sldId="294"/>
            <ac:spMk id="14339" creationId="{00000000-0000-0000-0000-000000000000}"/>
          </ac:spMkLst>
        </pc:spChg>
      </pc:sldChg>
      <pc:sldChg chg="modSp mod">
        <pc:chgData name="Marilyn Shrimpton" userId="ac5422bb-7c93-4874-96a3-fe2f01fc3f35" providerId="ADAL" clId="{D0B62EE4-EEF0-4CF9-B03C-1B6F2BD58B8F}" dt="2024-09-24T11:02:31.580" v="11" actId="2711"/>
        <pc:sldMkLst>
          <pc:docMk/>
          <pc:sldMk cId="3713803725" sldId="295"/>
        </pc:sldMkLst>
        <pc:spChg chg="mod">
          <ac:chgData name="Marilyn Shrimpton" userId="ac5422bb-7c93-4874-96a3-fe2f01fc3f35" providerId="ADAL" clId="{D0B62EE4-EEF0-4CF9-B03C-1B6F2BD58B8F}" dt="2024-09-24T11:02:28.772" v="10" actId="2711"/>
          <ac:spMkLst>
            <pc:docMk/>
            <pc:sldMk cId="3713803725" sldId="295"/>
            <ac:spMk id="14338" creationId="{00000000-0000-0000-0000-000000000000}"/>
          </ac:spMkLst>
        </pc:spChg>
        <pc:spChg chg="mod">
          <ac:chgData name="Marilyn Shrimpton" userId="ac5422bb-7c93-4874-96a3-fe2f01fc3f35" providerId="ADAL" clId="{D0B62EE4-EEF0-4CF9-B03C-1B6F2BD58B8F}" dt="2024-09-24T11:02:31.580" v="11" actId="2711"/>
          <ac:spMkLst>
            <pc:docMk/>
            <pc:sldMk cId="3713803725" sldId="295"/>
            <ac:spMk id="14339" creationId="{00000000-0000-0000-0000-000000000000}"/>
          </ac:spMkLst>
        </pc:spChg>
      </pc:sldChg>
      <pc:sldChg chg="modSp mod">
        <pc:chgData name="Marilyn Shrimpton" userId="ac5422bb-7c93-4874-96a3-fe2f01fc3f35" providerId="ADAL" clId="{D0B62EE4-EEF0-4CF9-B03C-1B6F2BD58B8F}" dt="2024-09-24T11:02:37.998" v="13" actId="2711"/>
        <pc:sldMkLst>
          <pc:docMk/>
          <pc:sldMk cId="1700423675" sldId="296"/>
        </pc:sldMkLst>
        <pc:spChg chg="mod">
          <ac:chgData name="Marilyn Shrimpton" userId="ac5422bb-7c93-4874-96a3-fe2f01fc3f35" providerId="ADAL" clId="{D0B62EE4-EEF0-4CF9-B03C-1B6F2BD58B8F}" dt="2024-09-24T11:02:35.237" v="12" actId="2711"/>
          <ac:spMkLst>
            <pc:docMk/>
            <pc:sldMk cId="1700423675" sldId="296"/>
            <ac:spMk id="14338" creationId="{00000000-0000-0000-0000-000000000000}"/>
          </ac:spMkLst>
        </pc:spChg>
        <pc:spChg chg="mod">
          <ac:chgData name="Marilyn Shrimpton" userId="ac5422bb-7c93-4874-96a3-fe2f01fc3f35" providerId="ADAL" clId="{D0B62EE4-EEF0-4CF9-B03C-1B6F2BD58B8F}" dt="2024-09-24T11:02:37.998" v="13" actId="2711"/>
          <ac:spMkLst>
            <pc:docMk/>
            <pc:sldMk cId="1700423675" sldId="296"/>
            <ac:spMk id="14339" creationId="{00000000-0000-0000-0000-000000000000}"/>
          </ac:spMkLst>
        </pc:spChg>
      </pc:sldChg>
      <pc:sldChg chg="modSp mod">
        <pc:chgData name="Marilyn Shrimpton" userId="ac5422bb-7c93-4874-96a3-fe2f01fc3f35" providerId="ADAL" clId="{D0B62EE4-EEF0-4CF9-B03C-1B6F2BD58B8F}" dt="2024-09-24T11:02:51.784" v="17" actId="2711"/>
        <pc:sldMkLst>
          <pc:docMk/>
          <pc:sldMk cId="2508867641" sldId="297"/>
        </pc:sldMkLst>
        <pc:spChg chg="mod">
          <ac:chgData name="Marilyn Shrimpton" userId="ac5422bb-7c93-4874-96a3-fe2f01fc3f35" providerId="ADAL" clId="{D0B62EE4-EEF0-4CF9-B03C-1B6F2BD58B8F}" dt="2024-09-24T11:02:48.927" v="16" actId="2711"/>
          <ac:spMkLst>
            <pc:docMk/>
            <pc:sldMk cId="2508867641" sldId="297"/>
            <ac:spMk id="14338" creationId="{00000000-0000-0000-0000-000000000000}"/>
          </ac:spMkLst>
        </pc:spChg>
        <pc:spChg chg="mod">
          <ac:chgData name="Marilyn Shrimpton" userId="ac5422bb-7c93-4874-96a3-fe2f01fc3f35" providerId="ADAL" clId="{D0B62EE4-EEF0-4CF9-B03C-1B6F2BD58B8F}" dt="2024-09-24T11:02:51.784" v="17" actId="2711"/>
          <ac:spMkLst>
            <pc:docMk/>
            <pc:sldMk cId="2508867641" sldId="297"/>
            <ac:spMk id="14339" creationId="{00000000-0000-0000-0000-000000000000}"/>
          </ac:spMkLst>
        </pc:spChg>
      </pc:sldChg>
      <pc:sldChg chg="modSp mod">
        <pc:chgData name="Marilyn Shrimpton" userId="ac5422bb-7c93-4874-96a3-fe2f01fc3f35" providerId="ADAL" clId="{D0B62EE4-EEF0-4CF9-B03C-1B6F2BD58B8F}" dt="2024-09-24T11:02:59.629" v="19" actId="2711"/>
        <pc:sldMkLst>
          <pc:docMk/>
          <pc:sldMk cId="255942955" sldId="298"/>
        </pc:sldMkLst>
        <pc:spChg chg="mod">
          <ac:chgData name="Marilyn Shrimpton" userId="ac5422bb-7c93-4874-96a3-fe2f01fc3f35" providerId="ADAL" clId="{D0B62EE4-EEF0-4CF9-B03C-1B6F2BD58B8F}" dt="2024-09-24T11:02:56.870" v="18" actId="2711"/>
          <ac:spMkLst>
            <pc:docMk/>
            <pc:sldMk cId="255942955" sldId="298"/>
            <ac:spMk id="14338" creationId="{00000000-0000-0000-0000-000000000000}"/>
          </ac:spMkLst>
        </pc:spChg>
        <pc:spChg chg="mod">
          <ac:chgData name="Marilyn Shrimpton" userId="ac5422bb-7c93-4874-96a3-fe2f01fc3f35" providerId="ADAL" clId="{D0B62EE4-EEF0-4CF9-B03C-1B6F2BD58B8F}" dt="2024-09-24T11:02:59.629" v="19" actId="2711"/>
          <ac:spMkLst>
            <pc:docMk/>
            <pc:sldMk cId="255942955" sldId="298"/>
            <ac:spMk id="14339" creationId="{00000000-0000-0000-0000-000000000000}"/>
          </ac:spMkLst>
        </pc:spChg>
      </pc:sldChg>
      <pc:sldChg chg="modSp mod">
        <pc:chgData name="Marilyn Shrimpton" userId="ac5422bb-7c93-4874-96a3-fe2f01fc3f35" providerId="ADAL" clId="{D0B62EE4-EEF0-4CF9-B03C-1B6F2BD58B8F}" dt="2024-09-24T11:03:05.572" v="21" actId="2711"/>
        <pc:sldMkLst>
          <pc:docMk/>
          <pc:sldMk cId="1591112997" sldId="299"/>
        </pc:sldMkLst>
        <pc:spChg chg="mod">
          <ac:chgData name="Marilyn Shrimpton" userId="ac5422bb-7c93-4874-96a3-fe2f01fc3f35" providerId="ADAL" clId="{D0B62EE4-EEF0-4CF9-B03C-1B6F2BD58B8F}" dt="2024-09-24T11:03:02.841" v="20" actId="2711"/>
          <ac:spMkLst>
            <pc:docMk/>
            <pc:sldMk cId="1591112997" sldId="299"/>
            <ac:spMk id="14338" creationId="{00000000-0000-0000-0000-000000000000}"/>
          </ac:spMkLst>
        </pc:spChg>
        <pc:spChg chg="mod">
          <ac:chgData name="Marilyn Shrimpton" userId="ac5422bb-7c93-4874-96a3-fe2f01fc3f35" providerId="ADAL" clId="{D0B62EE4-EEF0-4CF9-B03C-1B6F2BD58B8F}" dt="2024-09-24T11:03:05.572" v="21" actId="2711"/>
          <ac:spMkLst>
            <pc:docMk/>
            <pc:sldMk cId="1591112997" sldId="299"/>
            <ac:spMk id="14339" creationId="{00000000-0000-0000-0000-000000000000}"/>
          </ac:spMkLst>
        </pc:spChg>
      </pc:sldChg>
      <pc:sldChg chg="modSp mod">
        <pc:chgData name="Marilyn Shrimpton" userId="ac5422bb-7c93-4874-96a3-fe2f01fc3f35" providerId="ADAL" clId="{D0B62EE4-EEF0-4CF9-B03C-1B6F2BD58B8F}" dt="2024-09-24T11:03:15.628" v="23" actId="2711"/>
        <pc:sldMkLst>
          <pc:docMk/>
          <pc:sldMk cId="981092790" sldId="300"/>
        </pc:sldMkLst>
        <pc:spChg chg="mod">
          <ac:chgData name="Marilyn Shrimpton" userId="ac5422bb-7c93-4874-96a3-fe2f01fc3f35" providerId="ADAL" clId="{D0B62EE4-EEF0-4CF9-B03C-1B6F2BD58B8F}" dt="2024-09-24T11:03:12.115" v="22" actId="2711"/>
          <ac:spMkLst>
            <pc:docMk/>
            <pc:sldMk cId="981092790" sldId="300"/>
            <ac:spMk id="14338" creationId="{00000000-0000-0000-0000-000000000000}"/>
          </ac:spMkLst>
        </pc:spChg>
        <pc:spChg chg="mod">
          <ac:chgData name="Marilyn Shrimpton" userId="ac5422bb-7c93-4874-96a3-fe2f01fc3f35" providerId="ADAL" clId="{D0B62EE4-EEF0-4CF9-B03C-1B6F2BD58B8F}" dt="2024-09-24T11:03:15.628" v="23" actId="2711"/>
          <ac:spMkLst>
            <pc:docMk/>
            <pc:sldMk cId="981092790" sldId="300"/>
            <ac:spMk id="14339" creationId="{00000000-0000-0000-0000-000000000000}"/>
          </ac:spMkLst>
        </pc:spChg>
      </pc:sldChg>
      <pc:sldChg chg="modSp mod">
        <pc:chgData name="Marilyn Shrimpton" userId="ac5422bb-7c93-4874-96a3-fe2f01fc3f35" providerId="ADAL" clId="{D0B62EE4-EEF0-4CF9-B03C-1B6F2BD58B8F}" dt="2024-09-24T11:03:22.353" v="25" actId="2711"/>
        <pc:sldMkLst>
          <pc:docMk/>
          <pc:sldMk cId="3385022442" sldId="301"/>
        </pc:sldMkLst>
        <pc:spChg chg="mod">
          <ac:chgData name="Marilyn Shrimpton" userId="ac5422bb-7c93-4874-96a3-fe2f01fc3f35" providerId="ADAL" clId="{D0B62EE4-EEF0-4CF9-B03C-1B6F2BD58B8F}" dt="2024-09-24T11:03:19.513" v="24" actId="2711"/>
          <ac:spMkLst>
            <pc:docMk/>
            <pc:sldMk cId="3385022442" sldId="301"/>
            <ac:spMk id="14338" creationId="{00000000-0000-0000-0000-000000000000}"/>
          </ac:spMkLst>
        </pc:spChg>
        <pc:spChg chg="mod">
          <ac:chgData name="Marilyn Shrimpton" userId="ac5422bb-7c93-4874-96a3-fe2f01fc3f35" providerId="ADAL" clId="{D0B62EE4-EEF0-4CF9-B03C-1B6F2BD58B8F}" dt="2024-09-24T11:03:22.353" v="25" actId="2711"/>
          <ac:spMkLst>
            <pc:docMk/>
            <pc:sldMk cId="3385022442" sldId="301"/>
            <ac:spMk id="14339" creationId="{00000000-0000-0000-0000-000000000000}"/>
          </ac:spMkLst>
        </pc:spChg>
      </pc:sldChg>
      <pc:sldChg chg="modSp mod">
        <pc:chgData name="Marilyn Shrimpton" userId="ac5422bb-7c93-4874-96a3-fe2f01fc3f35" providerId="ADAL" clId="{D0B62EE4-EEF0-4CF9-B03C-1B6F2BD58B8F}" dt="2024-09-24T11:03:42.069" v="31" actId="20577"/>
        <pc:sldMkLst>
          <pc:docMk/>
          <pc:sldMk cId="1576080932" sldId="302"/>
        </pc:sldMkLst>
        <pc:spChg chg="mod">
          <ac:chgData name="Marilyn Shrimpton" userId="ac5422bb-7c93-4874-96a3-fe2f01fc3f35" providerId="ADAL" clId="{D0B62EE4-EEF0-4CF9-B03C-1B6F2BD58B8F}" dt="2024-09-24T11:03:35.782" v="29" actId="2711"/>
          <ac:spMkLst>
            <pc:docMk/>
            <pc:sldMk cId="1576080932" sldId="302"/>
            <ac:spMk id="3074" creationId="{C2122FCB-A2FE-4415-94BF-F95477C21219}"/>
          </ac:spMkLst>
        </pc:spChg>
        <pc:spChg chg="mod">
          <ac:chgData name="Marilyn Shrimpton" userId="ac5422bb-7c93-4874-96a3-fe2f01fc3f35" providerId="ADAL" clId="{D0B62EE4-EEF0-4CF9-B03C-1B6F2BD58B8F}" dt="2024-09-24T11:03:42.069" v="31" actId="20577"/>
          <ac:spMkLst>
            <pc:docMk/>
            <pc:sldMk cId="1576080932" sldId="302"/>
            <ac:spMk id="3075" creationId="{F2CBDA26-EFB4-49D2-9E00-4C073652EDA2}"/>
          </ac:spMkLst>
        </pc:spChg>
      </pc:sldChg>
      <pc:sldChg chg="modSp mod">
        <pc:chgData name="Marilyn Shrimpton" userId="ac5422bb-7c93-4874-96a3-fe2f01fc3f35" providerId="ADAL" clId="{D0B62EE4-EEF0-4CF9-B03C-1B6F2BD58B8F}" dt="2024-09-24T11:03:51.071" v="34" actId="20577"/>
        <pc:sldMkLst>
          <pc:docMk/>
          <pc:sldMk cId="1993538261" sldId="303"/>
        </pc:sldMkLst>
        <pc:spChg chg="mod">
          <ac:chgData name="Marilyn Shrimpton" userId="ac5422bb-7c93-4874-96a3-fe2f01fc3f35" providerId="ADAL" clId="{D0B62EE4-EEF0-4CF9-B03C-1B6F2BD58B8F}" dt="2024-09-24T11:03:45.793" v="32" actId="2711"/>
          <ac:spMkLst>
            <pc:docMk/>
            <pc:sldMk cId="1993538261" sldId="303"/>
            <ac:spMk id="3074" creationId="{C2122FCB-A2FE-4415-94BF-F95477C21219}"/>
          </ac:spMkLst>
        </pc:spChg>
        <pc:spChg chg="mod">
          <ac:chgData name="Marilyn Shrimpton" userId="ac5422bb-7c93-4874-96a3-fe2f01fc3f35" providerId="ADAL" clId="{D0B62EE4-EEF0-4CF9-B03C-1B6F2BD58B8F}" dt="2024-09-24T11:03:51.071" v="34" actId="20577"/>
          <ac:spMkLst>
            <pc:docMk/>
            <pc:sldMk cId="1993538261" sldId="303"/>
            <ac:spMk id="3075" creationId="{F2CBDA26-EFB4-49D2-9E00-4C073652EDA2}"/>
          </ac:spMkLst>
        </pc:spChg>
      </pc:sldChg>
      <pc:sldChg chg="modSp mod">
        <pc:chgData name="Marilyn Shrimpton" userId="ac5422bb-7c93-4874-96a3-fe2f01fc3f35" providerId="ADAL" clId="{D0B62EE4-EEF0-4CF9-B03C-1B6F2BD58B8F}" dt="2024-09-24T11:04:00.881" v="37" actId="20577"/>
        <pc:sldMkLst>
          <pc:docMk/>
          <pc:sldMk cId="2446309665" sldId="304"/>
        </pc:sldMkLst>
        <pc:spChg chg="mod">
          <ac:chgData name="Marilyn Shrimpton" userId="ac5422bb-7c93-4874-96a3-fe2f01fc3f35" providerId="ADAL" clId="{D0B62EE4-EEF0-4CF9-B03C-1B6F2BD58B8F}" dt="2024-09-24T11:03:56.111" v="35" actId="2711"/>
          <ac:spMkLst>
            <pc:docMk/>
            <pc:sldMk cId="2446309665" sldId="304"/>
            <ac:spMk id="3074" creationId="{C2122FCB-A2FE-4415-94BF-F95477C21219}"/>
          </ac:spMkLst>
        </pc:spChg>
        <pc:spChg chg="mod">
          <ac:chgData name="Marilyn Shrimpton" userId="ac5422bb-7c93-4874-96a3-fe2f01fc3f35" providerId="ADAL" clId="{D0B62EE4-EEF0-4CF9-B03C-1B6F2BD58B8F}" dt="2024-09-24T11:04:00.881" v="37" actId="20577"/>
          <ac:spMkLst>
            <pc:docMk/>
            <pc:sldMk cId="2446309665" sldId="304"/>
            <ac:spMk id="3075" creationId="{F2CBDA26-EFB4-49D2-9E00-4C073652EDA2}"/>
          </ac:spMkLst>
        </pc:spChg>
      </pc:sldChg>
      <pc:sldChg chg="modSp mod">
        <pc:chgData name="Marilyn Shrimpton" userId="ac5422bb-7c93-4874-96a3-fe2f01fc3f35" providerId="ADAL" clId="{D0B62EE4-EEF0-4CF9-B03C-1B6F2BD58B8F}" dt="2024-09-24T11:04:15.137" v="40" actId="20577"/>
        <pc:sldMkLst>
          <pc:docMk/>
          <pc:sldMk cId="4161626052" sldId="305"/>
        </pc:sldMkLst>
        <pc:spChg chg="mod">
          <ac:chgData name="Marilyn Shrimpton" userId="ac5422bb-7c93-4874-96a3-fe2f01fc3f35" providerId="ADAL" clId="{D0B62EE4-EEF0-4CF9-B03C-1B6F2BD58B8F}" dt="2024-09-24T11:04:10.137" v="38" actId="2711"/>
          <ac:spMkLst>
            <pc:docMk/>
            <pc:sldMk cId="4161626052" sldId="305"/>
            <ac:spMk id="3074" creationId="{C2122FCB-A2FE-4415-94BF-F95477C21219}"/>
          </ac:spMkLst>
        </pc:spChg>
        <pc:spChg chg="mod">
          <ac:chgData name="Marilyn Shrimpton" userId="ac5422bb-7c93-4874-96a3-fe2f01fc3f35" providerId="ADAL" clId="{D0B62EE4-EEF0-4CF9-B03C-1B6F2BD58B8F}" dt="2024-09-24T11:04:15.137" v="40" actId="20577"/>
          <ac:spMkLst>
            <pc:docMk/>
            <pc:sldMk cId="4161626052" sldId="305"/>
            <ac:spMk id="3075" creationId="{F2CBDA26-EFB4-49D2-9E00-4C073652EDA2}"/>
          </ac:spMkLst>
        </pc:spChg>
      </pc:sldChg>
      <pc:sldChg chg="modSp mod">
        <pc:chgData name="Marilyn Shrimpton" userId="ac5422bb-7c93-4874-96a3-fe2f01fc3f35" providerId="ADAL" clId="{D0B62EE4-EEF0-4CF9-B03C-1B6F2BD58B8F}" dt="2024-09-24T11:04:25.678" v="43" actId="6549"/>
        <pc:sldMkLst>
          <pc:docMk/>
          <pc:sldMk cId="3558830592" sldId="306"/>
        </pc:sldMkLst>
        <pc:spChg chg="mod">
          <ac:chgData name="Marilyn Shrimpton" userId="ac5422bb-7c93-4874-96a3-fe2f01fc3f35" providerId="ADAL" clId="{D0B62EE4-EEF0-4CF9-B03C-1B6F2BD58B8F}" dt="2024-09-24T11:04:18.848" v="41" actId="2711"/>
          <ac:spMkLst>
            <pc:docMk/>
            <pc:sldMk cId="3558830592" sldId="306"/>
            <ac:spMk id="3074" creationId="{C2122FCB-A2FE-4415-94BF-F95477C21219}"/>
          </ac:spMkLst>
        </pc:spChg>
        <pc:spChg chg="mod">
          <ac:chgData name="Marilyn Shrimpton" userId="ac5422bb-7c93-4874-96a3-fe2f01fc3f35" providerId="ADAL" clId="{D0B62EE4-EEF0-4CF9-B03C-1B6F2BD58B8F}" dt="2024-09-24T11:04:25.678" v="43" actId="6549"/>
          <ac:spMkLst>
            <pc:docMk/>
            <pc:sldMk cId="3558830592" sldId="306"/>
            <ac:spMk id="3075" creationId="{F2CBDA26-EFB4-49D2-9E00-4C073652EDA2}"/>
          </ac:spMkLst>
        </pc:spChg>
      </pc:sldChg>
    </pc:docChg>
  </pc:docChgLst>
  <pc:docChgLst>
    <pc:chgData name="Debbie Ellisdon" userId="fedd7ab2-fe88-4c64-a023-653e3683f784" providerId="ADAL" clId="{9143387C-3D37-4EEE-ACA5-CFE601252A77}"/>
    <pc:docChg chg="custSel addSld delSld modSld">
      <pc:chgData name="Debbie Ellisdon" userId="fedd7ab2-fe88-4c64-a023-653e3683f784" providerId="ADAL" clId="{9143387C-3D37-4EEE-ACA5-CFE601252A77}" dt="2023-09-18T15:22:30.418" v="59" actId="2696"/>
      <pc:docMkLst>
        <pc:docMk/>
      </pc:docMkLst>
      <pc:sldChg chg="modSp">
        <pc:chgData name="Debbie Ellisdon" userId="fedd7ab2-fe88-4c64-a023-653e3683f784" providerId="ADAL" clId="{9143387C-3D37-4EEE-ACA5-CFE601252A77}" dt="2023-09-18T15:15:59.896" v="4" actId="14100"/>
        <pc:sldMkLst>
          <pc:docMk/>
          <pc:sldMk cId="3695411004" sldId="257"/>
        </pc:sldMkLst>
        <pc:spChg chg="mod">
          <ac:chgData name="Debbie Ellisdon" userId="fedd7ab2-fe88-4c64-a023-653e3683f784" providerId="ADAL" clId="{9143387C-3D37-4EEE-ACA5-CFE601252A77}" dt="2023-09-18T15:15:59.896" v="4" actId="14100"/>
          <ac:spMkLst>
            <pc:docMk/>
            <pc:sldMk cId="3695411004" sldId="257"/>
            <ac:spMk id="17" creationId="{00000000-0000-0000-0000-000000000000}"/>
          </ac:spMkLst>
        </pc:spChg>
        <pc:spChg chg="mod">
          <ac:chgData name="Debbie Ellisdon" userId="fedd7ab2-fe88-4c64-a023-653e3683f784" providerId="ADAL" clId="{9143387C-3D37-4EEE-ACA5-CFE601252A77}" dt="2023-09-18T15:15:59.896" v="4" actId="14100"/>
          <ac:spMkLst>
            <pc:docMk/>
            <pc:sldMk cId="3695411004" sldId="257"/>
            <ac:spMk id="18" creationId="{00000000-0000-0000-0000-000000000000}"/>
          </ac:spMkLst>
        </pc:spChg>
        <pc:spChg chg="mod">
          <ac:chgData name="Debbie Ellisdon" userId="fedd7ab2-fe88-4c64-a023-653e3683f784" providerId="ADAL" clId="{9143387C-3D37-4EEE-ACA5-CFE601252A77}" dt="2023-09-18T15:15:59.896" v="4" actId="14100"/>
          <ac:spMkLst>
            <pc:docMk/>
            <pc:sldMk cId="3695411004" sldId="257"/>
            <ac:spMk id="19" creationId="{00000000-0000-0000-0000-000000000000}"/>
          </ac:spMkLst>
        </pc:spChg>
        <pc:spChg chg="mod">
          <ac:chgData name="Debbie Ellisdon" userId="fedd7ab2-fe88-4c64-a023-653e3683f784" providerId="ADAL" clId="{9143387C-3D37-4EEE-ACA5-CFE601252A77}" dt="2023-09-18T15:15:59.896" v="4" actId="14100"/>
          <ac:spMkLst>
            <pc:docMk/>
            <pc:sldMk cId="3695411004" sldId="257"/>
            <ac:spMk id="20" creationId="{00000000-0000-0000-0000-000000000000}"/>
          </ac:spMkLst>
        </pc:spChg>
        <pc:spChg chg="mod">
          <ac:chgData name="Debbie Ellisdon" userId="fedd7ab2-fe88-4c64-a023-653e3683f784" providerId="ADAL" clId="{9143387C-3D37-4EEE-ACA5-CFE601252A77}" dt="2023-09-18T15:15:59.896" v="4" actId="14100"/>
          <ac:spMkLst>
            <pc:docMk/>
            <pc:sldMk cId="3695411004" sldId="257"/>
            <ac:spMk id="21" creationId="{00000000-0000-0000-0000-000000000000}"/>
          </ac:spMkLst>
        </pc:spChg>
        <pc:grpChg chg="mod">
          <ac:chgData name="Debbie Ellisdon" userId="fedd7ab2-fe88-4c64-a023-653e3683f784" providerId="ADAL" clId="{9143387C-3D37-4EEE-ACA5-CFE601252A77}" dt="2023-09-18T15:15:59.896" v="4" actId="14100"/>
          <ac:grpSpMkLst>
            <pc:docMk/>
            <pc:sldMk cId="3695411004" sldId="257"/>
            <ac:grpSpMk id="14340" creationId="{00000000-0000-0000-0000-000000000000}"/>
          </ac:grpSpMkLst>
        </pc:grpChg>
      </pc:sldChg>
      <pc:sldChg chg="modSp">
        <pc:chgData name="Debbie Ellisdon" userId="fedd7ab2-fe88-4c64-a023-653e3683f784" providerId="ADAL" clId="{9143387C-3D37-4EEE-ACA5-CFE601252A77}" dt="2023-09-18T15:20:50.377" v="44" actId="14100"/>
        <pc:sldMkLst>
          <pc:docMk/>
          <pc:sldMk cId="0" sldId="258"/>
        </pc:sldMkLst>
        <pc:spChg chg="mod">
          <ac:chgData name="Debbie Ellisdon" userId="fedd7ab2-fe88-4c64-a023-653e3683f784" providerId="ADAL" clId="{9143387C-3D37-4EEE-ACA5-CFE601252A77}" dt="2023-09-18T15:20:50.377" v="44" actId="14100"/>
          <ac:spMkLst>
            <pc:docMk/>
            <pc:sldMk cId="0" sldId="258"/>
            <ac:spMk id="3077" creationId="{D639679D-56E3-4D9B-8238-3154278CD07A}"/>
          </ac:spMkLst>
        </pc:spChg>
        <pc:spChg chg="mod">
          <ac:chgData name="Debbie Ellisdon" userId="fedd7ab2-fe88-4c64-a023-653e3683f784" providerId="ADAL" clId="{9143387C-3D37-4EEE-ACA5-CFE601252A77}" dt="2023-09-18T15:20:50.377" v="44" actId="14100"/>
          <ac:spMkLst>
            <pc:docMk/>
            <pc:sldMk cId="0" sldId="258"/>
            <ac:spMk id="3078" creationId="{5CDE4F2E-A88F-431B-A686-AB805DE4E597}"/>
          </ac:spMkLst>
        </pc:spChg>
        <pc:spChg chg="mod">
          <ac:chgData name="Debbie Ellisdon" userId="fedd7ab2-fe88-4c64-a023-653e3683f784" providerId="ADAL" clId="{9143387C-3D37-4EEE-ACA5-CFE601252A77}" dt="2023-09-18T15:20:50.377" v="44" actId="14100"/>
          <ac:spMkLst>
            <pc:docMk/>
            <pc:sldMk cId="0" sldId="258"/>
            <ac:spMk id="3079" creationId="{359D8225-7ED7-4F10-A3D2-7E4EF78C1A45}"/>
          </ac:spMkLst>
        </pc:spChg>
        <pc:spChg chg="mod">
          <ac:chgData name="Debbie Ellisdon" userId="fedd7ab2-fe88-4c64-a023-653e3683f784" providerId="ADAL" clId="{9143387C-3D37-4EEE-ACA5-CFE601252A77}" dt="2023-09-18T15:20:50.377" v="44" actId="14100"/>
          <ac:spMkLst>
            <pc:docMk/>
            <pc:sldMk cId="0" sldId="258"/>
            <ac:spMk id="3080" creationId="{571F035E-5E3F-4F6E-B911-D3EC1E3F37C2}"/>
          </ac:spMkLst>
        </pc:spChg>
        <pc:spChg chg="mod">
          <ac:chgData name="Debbie Ellisdon" userId="fedd7ab2-fe88-4c64-a023-653e3683f784" providerId="ADAL" clId="{9143387C-3D37-4EEE-ACA5-CFE601252A77}" dt="2023-09-18T15:20:50.377" v="44" actId="14100"/>
          <ac:spMkLst>
            <pc:docMk/>
            <pc:sldMk cId="0" sldId="258"/>
            <ac:spMk id="3081" creationId="{9CBA2504-0F5B-4FE6-A701-865125168FC7}"/>
          </ac:spMkLst>
        </pc:spChg>
        <pc:grpChg chg="mod">
          <ac:chgData name="Debbie Ellisdon" userId="fedd7ab2-fe88-4c64-a023-653e3683f784" providerId="ADAL" clId="{9143387C-3D37-4EEE-ACA5-CFE601252A77}" dt="2023-09-18T15:20:50.377" v="44" actId="14100"/>
          <ac:grpSpMkLst>
            <pc:docMk/>
            <pc:sldMk cId="0" sldId="258"/>
            <ac:grpSpMk id="3076" creationId="{281F21F6-A35D-43F2-937C-86FA13E34E23}"/>
          </ac:grpSpMkLst>
        </pc:grpChg>
      </pc:sldChg>
      <pc:sldChg chg="modSp mod">
        <pc:chgData name="Debbie Ellisdon" userId="fedd7ab2-fe88-4c64-a023-653e3683f784" providerId="ADAL" clId="{9143387C-3D37-4EEE-ACA5-CFE601252A77}" dt="2023-09-18T15:18:38.177" v="24" actId="14100"/>
        <pc:sldMkLst>
          <pc:docMk/>
          <pc:sldMk cId="3986998435" sldId="266"/>
        </pc:sldMkLst>
        <pc:spChg chg="mod">
          <ac:chgData name="Debbie Ellisdon" userId="fedd7ab2-fe88-4c64-a023-653e3683f784" providerId="ADAL" clId="{9143387C-3D37-4EEE-ACA5-CFE601252A77}" dt="2023-09-18T15:18:31.357" v="23" actId="14100"/>
          <ac:spMkLst>
            <pc:docMk/>
            <pc:sldMk cId="3986998435" sldId="266"/>
            <ac:spMk id="18" creationId="{00000000-0000-0000-0000-000000000000}"/>
          </ac:spMkLst>
        </pc:spChg>
        <pc:spChg chg="mod">
          <ac:chgData name="Debbie Ellisdon" userId="fedd7ab2-fe88-4c64-a023-653e3683f784" providerId="ADAL" clId="{9143387C-3D37-4EEE-ACA5-CFE601252A77}" dt="2023-09-18T15:18:31.357" v="23" actId="14100"/>
          <ac:spMkLst>
            <pc:docMk/>
            <pc:sldMk cId="3986998435" sldId="266"/>
            <ac:spMk id="19" creationId="{00000000-0000-0000-0000-000000000000}"/>
          </ac:spMkLst>
        </pc:spChg>
        <pc:spChg chg="mod">
          <ac:chgData name="Debbie Ellisdon" userId="fedd7ab2-fe88-4c64-a023-653e3683f784" providerId="ADAL" clId="{9143387C-3D37-4EEE-ACA5-CFE601252A77}" dt="2023-09-18T15:18:31.357" v="23" actId="14100"/>
          <ac:spMkLst>
            <pc:docMk/>
            <pc:sldMk cId="3986998435" sldId="266"/>
            <ac:spMk id="20" creationId="{00000000-0000-0000-0000-000000000000}"/>
          </ac:spMkLst>
        </pc:spChg>
        <pc:spChg chg="mod">
          <ac:chgData name="Debbie Ellisdon" userId="fedd7ab2-fe88-4c64-a023-653e3683f784" providerId="ADAL" clId="{9143387C-3D37-4EEE-ACA5-CFE601252A77}" dt="2023-09-18T15:18:31.357" v="23" actId="14100"/>
          <ac:spMkLst>
            <pc:docMk/>
            <pc:sldMk cId="3986998435" sldId="266"/>
            <ac:spMk id="21" creationId="{00000000-0000-0000-0000-000000000000}"/>
          </ac:spMkLst>
        </pc:spChg>
        <pc:grpChg chg="mod">
          <ac:chgData name="Debbie Ellisdon" userId="fedd7ab2-fe88-4c64-a023-653e3683f784" providerId="ADAL" clId="{9143387C-3D37-4EEE-ACA5-CFE601252A77}" dt="2023-09-18T15:18:31.357" v="23" actId="14100"/>
          <ac:grpSpMkLst>
            <pc:docMk/>
            <pc:sldMk cId="3986998435" sldId="266"/>
            <ac:grpSpMk id="14340" creationId="{00000000-0000-0000-0000-000000000000}"/>
          </ac:grpSpMkLst>
        </pc:grpChg>
        <pc:picChg chg="mod">
          <ac:chgData name="Debbie Ellisdon" userId="fedd7ab2-fe88-4c64-a023-653e3683f784" providerId="ADAL" clId="{9143387C-3D37-4EEE-ACA5-CFE601252A77}" dt="2023-09-18T15:18:38.177" v="24" actId="14100"/>
          <ac:picMkLst>
            <pc:docMk/>
            <pc:sldMk cId="3986998435" sldId="266"/>
            <ac:picMk id="2" creationId="{714C7865-8AAC-42E9-8BEE-D60E7A4EA654}"/>
          </ac:picMkLst>
        </pc:picChg>
      </pc:sldChg>
      <pc:sldChg chg="del">
        <pc:chgData name="Debbie Ellisdon" userId="fedd7ab2-fe88-4c64-a023-653e3683f784" providerId="ADAL" clId="{9143387C-3D37-4EEE-ACA5-CFE601252A77}" dt="2023-09-18T15:17:46.678" v="15" actId="2696"/>
        <pc:sldMkLst>
          <pc:docMk/>
          <pc:sldMk cId="1392582076" sldId="277"/>
        </pc:sldMkLst>
      </pc:sldChg>
      <pc:sldChg chg="del">
        <pc:chgData name="Debbie Ellisdon" userId="fedd7ab2-fe88-4c64-a023-653e3683f784" providerId="ADAL" clId="{9143387C-3D37-4EEE-ACA5-CFE601252A77}" dt="2023-09-18T15:17:49.912" v="16" actId="2696"/>
        <pc:sldMkLst>
          <pc:docMk/>
          <pc:sldMk cId="2725468884" sldId="278"/>
        </pc:sldMkLst>
      </pc:sldChg>
      <pc:sldChg chg="del">
        <pc:chgData name="Debbie Ellisdon" userId="fedd7ab2-fe88-4c64-a023-653e3683f784" providerId="ADAL" clId="{9143387C-3D37-4EEE-ACA5-CFE601252A77}" dt="2023-09-18T15:17:53.602" v="17" actId="2696"/>
        <pc:sldMkLst>
          <pc:docMk/>
          <pc:sldMk cId="2717864409" sldId="279"/>
        </pc:sldMkLst>
      </pc:sldChg>
      <pc:sldChg chg="del">
        <pc:chgData name="Debbie Ellisdon" userId="fedd7ab2-fe88-4c64-a023-653e3683f784" providerId="ADAL" clId="{9143387C-3D37-4EEE-ACA5-CFE601252A77}" dt="2023-09-18T15:17:56.889" v="18" actId="2696"/>
        <pc:sldMkLst>
          <pc:docMk/>
          <pc:sldMk cId="2278981834" sldId="280"/>
        </pc:sldMkLst>
      </pc:sldChg>
      <pc:sldChg chg="del">
        <pc:chgData name="Debbie Ellisdon" userId="fedd7ab2-fe88-4c64-a023-653e3683f784" providerId="ADAL" clId="{9143387C-3D37-4EEE-ACA5-CFE601252A77}" dt="2023-09-18T15:18:00.973" v="19" actId="2696"/>
        <pc:sldMkLst>
          <pc:docMk/>
          <pc:sldMk cId="727847256" sldId="281"/>
        </pc:sldMkLst>
      </pc:sldChg>
      <pc:sldChg chg="del">
        <pc:chgData name="Debbie Ellisdon" userId="fedd7ab2-fe88-4c64-a023-653e3683f784" providerId="ADAL" clId="{9143387C-3D37-4EEE-ACA5-CFE601252A77}" dt="2023-09-18T15:20:02.512" v="35" actId="2696"/>
        <pc:sldMkLst>
          <pc:docMk/>
          <pc:sldMk cId="2971007216" sldId="282"/>
        </pc:sldMkLst>
      </pc:sldChg>
      <pc:sldChg chg="del">
        <pc:chgData name="Debbie Ellisdon" userId="fedd7ab2-fe88-4c64-a023-653e3683f784" providerId="ADAL" clId="{9143387C-3D37-4EEE-ACA5-CFE601252A77}" dt="2023-09-18T15:20:22.103" v="39" actId="2696"/>
        <pc:sldMkLst>
          <pc:docMk/>
          <pc:sldMk cId="3538061837" sldId="283"/>
        </pc:sldMkLst>
      </pc:sldChg>
      <pc:sldChg chg="del">
        <pc:chgData name="Debbie Ellisdon" userId="fedd7ab2-fe88-4c64-a023-653e3683f784" providerId="ADAL" clId="{9143387C-3D37-4EEE-ACA5-CFE601252A77}" dt="2023-09-18T15:20:06.321" v="36" actId="2696"/>
        <pc:sldMkLst>
          <pc:docMk/>
          <pc:sldMk cId="4060285280" sldId="284"/>
        </pc:sldMkLst>
      </pc:sldChg>
      <pc:sldChg chg="del">
        <pc:chgData name="Debbie Ellisdon" userId="fedd7ab2-fe88-4c64-a023-653e3683f784" providerId="ADAL" clId="{9143387C-3D37-4EEE-ACA5-CFE601252A77}" dt="2023-09-18T15:20:10.824" v="37" actId="2696"/>
        <pc:sldMkLst>
          <pc:docMk/>
          <pc:sldMk cId="3775494659" sldId="285"/>
        </pc:sldMkLst>
      </pc:sldChg>
      <pc:sldChg chg="del">
        <pc:chgData name="Debbie Ellisdon" userId="fedd7ab2-fe88-4c64-a023-653e3683f784" providerId="ADAL" clId="{9143387C-3D37-4EEE-ACA5-CFE601252A77}" dt="2023-09-18T15:20:14.665" v="38" actId="2696"/>
        <pc:sldMkLst>
          <pc:docMk/>
          <pc:sldMk cId="1803041950" sldId="286"/>
        </pc:sldMkLst>
      </pc:sldChg>
      <pc:sldChg chg="del">
        <pc:chgData name="Debbie Ellisdon" userId="fedd7ab2-fe88-4c64-a023-653e3683f784" providerId="ADAL" clId="{9143387C-3D37-4EEE-ACA5-CFE601252A77}" dt="2023-09-18T15:22:14.488" v="55" actId="2696"/>
        <pc:sldMkLst>
          <pc:docMk/>
          <pc:sldMk cId="2436933387" sldId="287"/>
        </pc:sldMkLst>
      </pc:sldChg>
      <pc:sldChg chg="del">
        <pc:chgData name="Debbie Ellisdon" userId="fedd7ab2-fe88-4c64-a023-653e3683f784" providerId="ADAL" clId="{9143387C-3D37-4EEE-ACA5-CFE601252A77}" dt="2023-09-18T15:22:18.507" v="56" actId="2696"/>
        <pc:sldMkLst>
          <pc:docMk/>
          <pc:sldMk cId="4031258407" sldId="288"/>
        </pc:sldMkLst>
      </pc:sldChg>
      <pc:sldChg chg="del">
        <pc:chgData name="Debbie Ellisdon" userId="fedd7ab2-fe88-4c64-a023-653e3683f784" providerId="ADAL" clId="{9143387C-3D37-4EEE-ACA5-CFE601252A77}" dt="2023-09-18T15:22:23.534" v="57" actId="2696"/>
        <pc:sldMkLst>
          <pc:docMk/>
          <pc:sldMk cId="1549830959" sldId="289"/>
        </pc:sldMkLst>
      </pc:sldChg>
      <pc:sldChg chg="del">
        <pc:chgData name="Debbie Ellisdon" userId="fedd7ab2-fe88-4c64-a023-653e3683f784" providerId="ADAL" clId="{9143387C-3D37-4EEE-ACA5-CFE601252A77}" dt="2023-09-18T15:22:26.514" v="58" actId="2696"/>
        <pc:sldMkLst>
          <pc:docMk/>
          <pc:sldMk cId="4027954468" sldId="290"/>
        </pc:sldMkLst>
      </pc:sldChg>
      <pc:sldChg chg="del">
        <pc:chgData name="Debbie Ellisdon" userId="fedd7ab2-fe88-4c64-a023-653e3683f784" providerId="ADAL" clId="{9143387C-3D37-4EEE-ACA5-CFE601252A77}" dt="2023-09-18T15:22:30.418" v="59" actId="2696"/>
        <pc:sldMkLst>
          <pc:docMk/>
          <pc:sldMk cId="678793760" sldId="291"/>
        </pc:sldMkLst>
      </pc:sldChg>
      <pc:sldChg chg="delSp modSp add">
        <pc:chgData name="Debbie Ellisdon" userId="fedd7ab2-fe88-4c64-a023-653e3683f784" providerId="ADAL" clId="{9143387C-3D37-4EEE-ACA5-CFE601252A77}" dt="2023-09-18T15:16:24.797" v="6" actId="21"/>
        <pc:sldMkLst>
          <pc:docMk/>
          <pc:sldMk cId="3471741419" sldId="292"/>
        </pc:sldMkLst>
        <pc:spChg chg="mod">
          <ac:chgData name="Debbie Ellisdon" userId="fedd7ab2-fe88-4c64-a023-653e3683f784" providerId="ADAL" clId="{9143387C-3D37-4EEE-ACA5-CFE601252A77}" dt="2023-09-18T15:16:24.797" v="6" actId="21"/>
          <ac:spMkLst>
            <pc:docMk/>
            <pc:sldMk cId="3471741419" sldId="292"/>
            <ac:spMk id="17" creationId="{00000000-0000-0000-0000-000000000000}"/>
          </ac:spMkLst>
        </pc:spChg>
        <pc:spChg chg="mod">
          <ac:chgData name="Debbie Ellisdon" userId="fedd7ab2-fe88-4c64-a023-653e3683f784" providerId="ADAL" clId="{9143387C-3D37-4EEE-ACA5-CFE601252A77}" dt="2023-09-18T15:16:24.797" v="6" actId="21"/>
          <ac:spMkLst>
            <pc:docMk/>
            <pc:sldMk cId="3471741419" sldId="292"/>
            <ac:spMk id="18" creationId="{00000000-0000-0000-0000-000000000000}"/>
          </ac:spMkLst>
        </pc:spChg>
        <pc:spChg chg="mod">
          <ac:chgData name="Debbie Ellisdon" userId="fedd7ab2-fe88-4c64-a023-653e3683f784" providerId="ADAL" clId="{9143387C-3D37-4EEE-ACA5-CFE601252A77}" dt="2023-09-18T15:16:24.797" v="6" actId="21"/>
          <ac:spMkLst>
            <pc:docMk/>
            <pc:sldMk cId="3471741419" sldId="292"/>
            <ac:spMk id="19" creationId="{00000000-0000-0000-0000-000000000000}"/>
          </ac:spMkLst>
        </pc:spChg>
        <pc:spChg chg="mod">
          <ac:chgData name="Debbie Ellisdon" userId="fedd7ab2-fe88-4c64-a023-653e3683f784" providerId="ADAL" clId="{9143387C-3D37-4EEE-ACA5-CFE601252A77}" dt="2023-09-18T15:16:24.797" v="6" actId="21"/>
          <ac:spMkLst>
            <pc:docMk/>
            <pc:sldMk cId="3471741419" sldId="292"/>
            <ac:spMk id="20" creationId="{00000000-0000-0000-0000-000000000000}"/>
          </ac:spMkLst>
        </pc:spChg>
        <pc:spChg chg="del">
          <ac:chgData name="Debbie Ellisdon" userId="fedd7ab2-fe88-4c64-a023-653e3683f784" providerId="ADAL" clId="{9143387C-3D37-4EEE-ACA5-CFE601252A77}" dt="2023-09-18T15:16:24.797" v="6" actId="21"/>
          <ac:spMkLst>
            <pc:docMk/>
            <pc:sldMk cId="3471741419" sldId="292"/>
            <ac:spMk id="21" creationId="{00000000-0000-0000-0000-000000000000}"/>
          </ac:spMkLst>
        </pc:spChg>
        <pc:grpChg chg="mod">
          <ac:chgData name="Debbie Ellisdon" userId="fedd7ab2-fe88-4c64-a023-653e3683f784" providerId="ADAL" clId="{9143387C-3D37-4EEE-ACA5-CFE601252A77}" dt="2023-09-18T15:16:24.797" v="6" actId="21"/>
          <ac:grpSpMkLst>
            <pc:docMk/>
            <pc:sldMk cId="3471741419" sldId="292"/>
            <ac:grpSpMk id="14340" creationId="{00000000-0000-0000-0000-000000000000}"/>
          </ac:grpSpMkLst>
        </pc:grpChg>
      </pc:sldChg>
      <pc:sldChg chg="delSp modSp add">
        <pc:chgData name="Debbie Ellisdon" userId="fedd7ab2-fe88-4c64-a023-653e3683f784" providerId="ADAL" clId="{9143387C-3D37-4EEE-ACA5-CFE601252A77}" dt="2023-09-18T15:16:46.841" v="8" actId="21"/>
        <pc:sldMkLst>
          <pc:docMk/>
          <pc:sldMk cId="2737090459" sldId="293"/>
        </pc:sldMkLst>
        <pc:spChg chg="mod">
          <ac:chgData name="Debbie Ellisdon" userId="fedd7ab2-fe88-4c64-a023-653e3683f784" providerId="ADAL" clId="{9143387C-3D37-4EEE-ACA5-CFE601252A77}" dt="2023-09-18T15:16:46.841" v="8" actId="21"/>
          <ac:spMkLst>
            <pc:docMk/>
            <pc:sldMk cId="2737090459" sldId="293"/>
            <ac:spMk id="17" creationId="{00000000-0000-0000-0000-000000000000}"/>
          </ac:spMkLst>
        </pc:spChg>
        <pc:spChg chg="mod">
          <ac:chgData name="Debbie Ellisdon" userId="fedd7ab2-fe88-4c64-a023-653e3683f784" providerId="ADAL" clId="{9143387C-3D37-4EEE-ACA5-CFE601252A77}" dt="2023-09-18T15:16:46.841" v="8" actId="21"/>
          <ac:spMkLst>
            <pc:docMk/>
            <pc:sldMk cId="2737090459" sldId="293"/>
            <ac:spMk id="18" creationId="{00000000-0000-0000-0000-000000000000}"/>
          </ac:spMkLst>
        </pc:spChg>
        <pc:spChg chg="mod">
          <ac:chgData name="Debbie Ellisdon" userId="fedd7ab2-fe88-4c64-a023-653e3683f784" providerId="ADAL" clId="{9143387C-3D37-4EEE-ACA5-CFE601252A77}" dt="2023-09-18T15:16:46.841" v="8" actId="21"/>
          <ac:spMkLst>
            <pc:docMk/>
            <pc:sldMk cId="2737090459" sldId="293"/>
            <ac:spMk id="19" creationId="{00000000-0000-0000-0000-000000000000}"/>
          </ac:spMkLst>
        </pc:spChg>
        <pc:spChg chg="del">
          <ac:chgData name="Debbie Ellisdon" userId="fedd7ab2-fe88-4c64-a023-653e3683f784" providerId="ADAL" clId="{9143387C-3D37-4EEE-ACA5-CFE601252A77}" dt="2023-09-18T15:16:46.841" v="8" actId="21"/>
          <ac:spMkLst>
            <pc:docMk/>
            <pc:sldMk cId="2737090459" sldId="293"/>
            <ac:spMk id="20" creationId="{00000000-0000-0000-0000-000000000000}"/>
          </ac:spMkLst>
        </pc:spChg>
        <pc:grpChg chg="mod">
          <ac:chgData name="Debbie Ellisdon" userId="fedd7ab2-fe88-4c64-a023-653e3683f784" providerId="ADAL" clId="{9143387C-3D37-4EEE-ACA5-CFE601252A77}" dt="2023-09-18T15:16:46.841" v="8" actId="21"/>
          <ac:grpSpMkLst>
            <pc:docMk/>
            <pc:sldMk cId="2737090459" sldId="293"/>
            <ac:grpSpMk id="14340" creationId="{00000000-0000-0000-0000-000000000000}"/>
          </ac:grpSpMkLst>
        </pc:grpChg>
      </pc:sldChg>
      <pc:sldChg chg="delSp modSp add">
        <pc:chgData name="Debbie Ellisdon" userId="fedd7ab2-fe88-4c64-a023-653e3683f784" providerId="ADAL" clId="{9143387C-3D37-4EEE-ACA5-CFE601252A77}" dt="2023-09-18T15:16:57.126" v="10" actId="21"/>
        <pc:sldMkLst>
          <pc:docMk/>
          <pc:sldMk cId="2886662863" sldId="294"/>
        </pc:sldMkLst>
        <pc:spChg chg="mod">
          <ac:chgData name="Debbie Ellisdon" userId="fedd7ab2-fe88-4c64-a023-653e3683f784" providerId="ADAL" clId="{9143387C-3D37-4EEE-ACA5-CFE601252A77}" dt="2023-09-18T15:16:57.126" v="10" actId="21"/>
          <ac:spMkLst>
            <pc:docMk/>
            <pc:sldMk cId="2886662863" sldId="294"/>
            <ac:spMk id="17" creationId="{00000000-0000-0000-0000-000000000000}"/>
          </ac:spMkLst>
        </pc:spChg>
        <pc:spChg chg="mod">
          <ac:chgData name="Debbie Ellisdon" userId="fedd7ab2-fe88-4c64-a023-653e3683f784" providerId="ADAL" clId="{9143387C-3D37-4EEE-ACA5-CFE601252A77}" dt="2023-09-18T15:16:57.126" v="10" actId="21"/>
          <ac:spMkLst>
            <pc:docMk/>
            <pc:sldMk cId="2886662863" sldId="294"/>
            <ac:spMk id="18" creationId="{00000000-0000-0000-0000-000000000000}"/>
          </ac:spMkLst>
        </pc:spChg>
        <pc:spChg chg="del">
          <ac:chgData name="Debbie Ellisdon" userId="fedd7ab2-fe88-4c64-a023-653e3683f784" providerId="ADAL" clId="{9143387C-3D37-4EEE-ACA5-CFE601252A77}" dt="2023-09-18T15:16:57.126" v="10" actId="21"/>
          <ac:spMkLst>
            <pc:docMk/>
            <pc:sldMk cId="2886662863" sldId="294"/>
            <ac:spMk id="19" creationId="{00000000-0000-0000-0000-000000000000}"/>
          </ac:spMkLst>
        </pc:spChg>
        <pc:grpChg chg="mod">
          <ac:chgData name="Debbie Ellisdon" userId="fedd7ab2-fe88-4c64-a023-653e3683f784" providerId="ADAL" clId="{9143387C-3D37-4EEE-ACA5-CFE601252A77}" dt="2023-09-18T15:16:57.126" v="10" actId="21"/>
          <ac:grpSpMkLst>
            <pc:docMk/>
            <pc:sldMk cId="2886662863" sldId="294"/>
            <ac:grpSpMk id="14340" creationId="{00000000-0000-0000-0000-000000000000}"/>
          </ac:grpSpMkLst>
        </pc:grpChg>
      </pc:sldChg>
      <pc:sldChg chg="delSp modSp add">
        <pc:chgData name="Debbie Ellisdon" userId="fedd7ab2-fe88-4c64-a023-653e3683f784" providerId="ADAL" clId="{9143387C-3D37-4EEE-ACA5-CFE601252A77}" dt="2023-09-18T15:17:16.193" v="12" actId="21"/>
        <pc:sldMkLst>
          <pc:docMk/>
          <pc:sldMk cId="3713803725" sldId="295"/>
        </pc:sldMkLst>
        <pc:spChg chg="mod">
          <ac:chgData name="Debbie Ellisdon" userId="fedd7ab2-fe88-4c64-a023-653e3683f784" providerId="ADAL" clId="{9143387C-3D37-4EEE-ACA5-CFE601252A77}" dt="2023-09-18T15:17:16.193" v="12" actId="21"/>
          <ac:spMkLst>
            <pc:docMk/>
            <pc:sldMk cId="3713803725" sldId="295"/>
            <ac:spMk id="17" creationId="{00000000-0000-0000-0000-000000000000}"/>
          </ac:spMkLst>
        </pc:spChg>
        <pc:spChg chg="del">
          <ac:chgData name="Debbie Ellisdon" userId="fedd7ab2-fe88-4c64-a023-653e3683f784" providerId="ADAL" clId="{9143387C-3D37-4EEE-ACA5-CFE601252A77}" dt="2023-09-18T15:17:16.193" v="12" actId="21"/>
          <ac:spMkLst>
            <pc:docMk/>
            <pc:sldMk cId="3713803725" sldId="295"/>
            <ac:spMk id="18" creationId="{00000000-0000-0000-0000-000000000000}"/>
          </ac:spMkLst>
        </pc:spChg>
        <pc:grpChg chg="del mod">
          <ac:chgData name="Debbie Ellisdon" userId="fedd7ab2-fe88-4c64-a023-653e3683f784" providerId="ADAL" clId="{9143387C-3D37-4EEE-ACA5-CFE601252A77}" dt="2023-09-18T15:17:16.193" v="12" actId="21"/>
          <ac:grpSpMkLst>
            <pc:docMk/>
            <pc:sldMk cId="3713803725" sldId="295"/>
            <ac:grpSpMk id="14340" creationId="{00000000-0000-0000-0000-000000000000}"/>
          </ac:grpSpMkLst>
        </pc:grpChg>
      </pc:sldChg>
      <pc:sldChg chg="delSp add">
        <pc:chgData name="Debbie Ellisdon" userId="fedd7ab2-fe88-4c64-a023-653e3683f784" providerId="ADAL" clId="{9143387C-3D37-4EEE-ACA5-CFE601252A77}" dt="2023-09-18T15:17:25.745" v="14" actId="21"/>
        <pc:sldMkLst>
          <pc:docMk/>
          <pc:sldMk cId="1700423675" sldId="296"/>
        </pc:sldMkLst>
        <pc:spChg chg="del">
          <ac:chgData name="Debbie Ellisdon" userId="fedd7ab2-fe88-4c64-a023-653e3683f784" providerId="ADAL" clId="{9143387C-3D37-4EEE-ACA5-CFE601252A77}" dt="2023-09-18T15:17:25.745" v="14" actId="21"/>
          <ac:spMkLst>
            <pc:docMk/>
            <pc:sldMk cId="1700423675" sldId="296"/>
            <ac:spMk id="17" creationId="{00000000-0000-0000-0000-000000000000}"/>
          </ac:spMkLst>
        </pc:spChg>
      </pc:sldChg>
      <pc:sldChg chg="delSp add mod">
        <pc:chgData name="Debbie Ellisdon" userId="fedd7ab2-fe88-4c64-a023-653e3683f784" providerId="ADAL" clId="{9143387C-3D37-4EEE-ACA5-CFE601252A77}" dt="2023-09-18T15:18:51.108" v="26" actId="21"/>
        <pc:sldMkLst>
          <pc:docMk/>
          <pc:sldMk cId="2508867641" sldId="297"/>
        </pc:sldMkLst>
        <pc:picChg chg="del">
          <ac:chgData name="Debbie Ellisdon" userId="fedd7ab2-fe88-4c64-a023-653e3683f784" providerId="ADAL" clId="{9143387C-3D37-4EEE-ACA5-CFE601252A77}" dt="2023-09-18T15:18:51.108" v="26" actId="21"/>
          <ac:picMkLst>
            <pc:docMk/>
            <pc:sldMk cId="2508867641" sldId="297"/>
            <ac:picMk id="2" creationId="{714C7865-8AAC-42E9-8BEE-D60E7A4EA654}"/>
          </ac:picMkLst>
        </pc:picChg>
      </pc:sldChg>
      <pc:sldChg chg="delSp modSp add">
        <pc:chgData name="Debbie Ellisdon" userId="fedd7ab2-fe88-4c64-a023-653e3683f784" providerId="ADAL" clId="{9143387C-3D37-4EEE-ACA5-CFE601252A77}" dt="2023-09-18T15:19:14.149" v="28" actId="21"/>
        <pc:sldMkLst>
          <pc:docMk/>
          <pc:sldMk cId="255942955" sldId="298"/>
        </pc:sldMkLst>
        <pc:spChg chg="mod">
          <ac:chgData name="Debbie Ellisdon" userId="fedd7ab2-fe88-4c64-a023-653e3683f784" providerId="ADAL" clId="{9143387C-3D37-4EEE-ACA5-CFE601252A77}" dt="2023-09-18T15:19:14.149" v="28" actId="21"/>
          <ac:spMkLst>
            <pc:docMk/>
            <pc:sldMk cId="255942955" sldId="298"/>
            <ac:spMk id="18" creationId="{00000000-0000-0000-0000-000000000000}"/>
          </ac:spMkLst>
        </pc:spChg>
        <pc:spChg chg="mod">
          <ac:chgData name="Debbie Ellisdon" userId="fedd7ab2-fe88-4c64-a023-653e3683f784" providerId="ADAL" clId="{9143387C-3D37-4EEE-ACA5-CFE601252A77}" dt="2023-09-18T15:19:14.149" v="28" actId="21"/>
          <ac:spMkLst>
            <pc:docMk/>
            <pc:sldMk cId="255942955" sldId="298"/>
            <ac:spMk id="19" creationId="{00000000-0000-0000-0000-000000000000}"/>
          </ac:spMkLst>
        </pc:spChg>
        <pc:spChg chg="del">
          <ac:chgData name="Debbie Ellisdon" userId="fedd7ab2-fe88-4c64-a023-653e3683f784" providerId="ADAL" clId="{9143387C-3D37-4EEE-ACA5-CFE601252A77}" dt="2023-09-18T15:19:14.149" v="28" actId="21"/>
          <ac:spMkLst>
            <pc:docMk/>
            <pc:sldMk cId="255942955" sldId="298"/>
            <ac:spMk id="20" creationId="{00000000-0000-0000-0000-000000000000}"/>
          </ac:spMkLst>
        </pc:spChg>
        <pc:spChg chg="mod">
          <ac:chgData name="Debbie Ellisdon" userId="fedd7ab2-fe88-4c64-a023-653e3683f784" providerId="ADAL" clId="{9143387C-3D37-4EEE-ACA5-CFE601252A77}" dt="2023-09-18T15:19:14.149" v="28" actId="21"/>
          <ac:spMkLst>
            <pc:docMk/>
            <pc:sldMk cId="255942955" sldId="298"/>
            <ac:spMk id="21" creationId="{00000000-0000-0000-0000-000000000000}"/>
          </ac:spMkLst>
        </pc:spChg>
        <pc:grpChg chg="mod">
          <ac:chgData name="Debbie Ellisdon" userId="fedd7ab2-fe88-4c64-a023-653e3683f784" providerId="ADAL" clId="{9143387C-3D37-4EEE-ACA5-CFE601252A77}" dt="2023-09-18T15:19:14.149" v="28" actId="21"/>
          <ac:grpSpMkLst>
            <pc:docMk/>
            <pc:sldMk cId="255942955" sldId="298"/>
            <ac:grpSpMk id="14340" creationId="{00000000-0000-0000-0000-000000000000}"/>
          </ac:grpSpMkLst>
        </pc:grpChg>
      </pc:sldChg>
      <pc:sldChg chg="delSp modSp add">
        <pc:chgData name="Debbie Ellisdon" userId="fedd7ab2-fe88-4c64-a023-653e3683f784" providerId="ADAL" clId="{9143387C-3D37-4EEE-ACA5-CFE601252A77}" dt="2023-09-18T15:19:25.425" v="30" actId="21"/>
        <pc:sldMkLst>
          <pc:docMk/>
          <pc:sldMk cId="1591112997" sldId="299"/>
        </pc:sldMkLst>
        <pc:spChg chg="mod">
          <ac:chgData name="Debbie Ellisdon" userId="fedd7ab2-fe88-4c64-a023-653e3683f784" providerId="ADAL" clId="{9143387C-3D37-4EEE-ACA5-CFE601252A77}" dt="2023-09-18T15:19:25.425" v="30" actId="21"/>
          <ac:spMkLst>
            <pc:docMk/>
            <pc:sldMk cId="1591112997" sldId="299"/>
            <ac:spMk id="18" creationId="{00000000-0000-0000-0000-000000000000}"/>
          </ac:spMkLst>
        </pc:spChg>
        <pc:spChg chg="del">
          <ac:chgData name="Debbie Ellisdon" userId="fedd7ab2-fe88-4c64-a023-653e3683f784" providerId="ADAL" clId="{9143387C-3D37-4EEE-ACA5-CFE601252A77}" dt="2023-09-18T15:19:25.425" v="30" actId="21"/>
          <ac:spMkLst>
            <pc:docMk/>
            <pc:sldMk cId="1591112997" sldId="299"/>
            <ac:spMk id="19" creationId="{00000000-0000-0000-0000-000000000000}"/>
          </ac:spMkLst>
        </pc:spChg>
        <pc:spChg chg="mod">
          <ac:chgData name="Debbie Ellisdon" userId="fedd7ab2-fe88-4c64-a023-653e3683f784" providerId="ADAL" clId="{9143387C-3D37-4EEE-ACA5-CFE601252A77}" dt="2023-09-18T15:19:25.425" v="30" actId="21"/>
          <ac:spMkLst>
            <pc:docMk/>
            <pc:sldMk cId="1591112997" sldId="299"/>
            <ac:spMk id="21" creationId="{00000000-0000-0000-0000-000000000000}"/>
          </ac:spMkLst>
        </pc:spChg>
        <pc:grpChg chg="mod">
          <ac:chgData name="Debbie Ellisdon" userId="fedd7ab2-fe88-4c64-a023-653e3683f784" providerId="ADAL" clId="{9143387C-3D37-4EEE-ACA5-CFE601252A77}" dt="2023-09-18T15:19:25.425" v="30" actId="21"/>
          <ac:grpSpMkLst>
            <pc:docMk/>
            <pc:sldMk cId="1591112997" sldId="299"/>
            <ac:grpSpMk id="14340" creationId="{00000000-0000-0000-0000-000000000000}"/>
          </ac:grpSpMkLst>
        </pc:grpChg>
      </pc:sldChg>
      <pc:sldChg chg="delSp modSp add">
        <pc:chgData name="Debbie Ellisdon" userId="fedd7ab2-fe88-4c64-a023-653e3683f784" providerId="ADAL" clId="{9143387C-3D37-4EEE-ACA5-CFE601252A77}" dt="2023-09-18T15:19:43.508" v="32" actId="21"/>
        <pc:sldMkLst>
          <pc:docMk/>
          <pc:sldMk cId="981092790" sldId="300"/>
        </pc:sldMkLst>
        <pc:spChg chg="del">
          <ac:chgData name="Debbie Ellisdon" userId="fedd7ab2-fe88-4c64-a023-653e3683f784" providerId="ADAL" clId="{9143387C-3D37-4EEE-ACA5-CFE601252A77}" dt="2023-09-18T15:19:43.508" v="32" actId="21"/>
          <ac:spMkLst>
            <pc:docMk/>
            <pc:sldMk cId="981092790" sldId="300"/>
            <ac:spMk id="18" creationId="{00000000-0000-0000-0000-000000000000}"/>
          </ac:spMkLst>
        </pc:spChg>
        <pc:spChg chg="mod">
          <ac:chgData name="Debbie Ellisdon" userId="fedd7ab2-fe88-4c64-a023-653e3683f784" providerId="ADAL" clId="{9143387C-3D37-4EEE-ACA5-CFE601252A77}" dt="2023-09-18T15:19:43.508" v="32" actId="21"/>
          <ac:spMkLst>
            <pc:docMk/>
            <pc:sldMk cId="981092790" sldId="300"/>
            <ac:spMk id="21" creationId="{00000000-0000-0000-0000-000000000000}"/>
          </ac:spMkLst>
        </pc:spChg>
        <pc:grpChg chg="del mod">
          <ac:chgData name="Debbie Ellisdon" userId="fedd7ab2-fe88-4c64-a023-653e3683f784" providerId="ADAL" clId="{9143387C-3D37-4EEE-ACA5-CFE601252A77}" dt="2023-09-18T15:19:43.508" v="32" actId="21"/>
          <ac:grpSpMkLst>
            <pc:docMk/>
            <pc:sldMk cId="981092790" sldId="300"/>
            <ac:grpSpMk id="14340" creationId="{00000000-0000-0000-0000-000000000000}"/>
          </ac:grpSpMkLst>
        </pc:grpChg>
      </pc:sldChg>
      <pc:sldChg chg="delSp add">
        <pc:chgData name="Debbie Ellisdon" userId="fedd7ab2-fe88-4c64-a023-653e3683f784" providerId="ADAL" clId="{9143387C-3D37-4EEE-ACA5-CFE601252A77}" dt="2023-09-18T15:19:56.640" v="34" actId="21"/>
        <pc:sldMkLst>
          <pc:docMk/>
          <pc:sldMk cId="3385022442" sldId="301"/>
        </pc:sldMkLst>
        <pc:spChg chg="del">
          <ac:chgData name="Debbie Ellisdon" userId="fedd7ab2-fe88-4c64-a023-653e3683f784" providerId="ADAL" clId="{9143387C-3D37-4EEE-ACA5-CFE601252A77}" dt="2023-09-18T15:19:56.640" v="34" actId="21"/>
          <ac:spMkLst>
            <pc:docMk/>
            <pc:sldMk cId="3385022442" sldId="301"/>
            <ac:spMk id="21" creationId="{00000000-0000-0000-0000-000000000000}"/>
          </ac:spMkLst>
        </pc:spChg>
      </pc:sldChg>
      <pc:sldChg chg="delSp modSp add">
        <pc:chgData name="Debbie Ellisdon" userId="fedd7ab2-fe88-4c64-a023-653e3683f784" providerId="ADAL" clId="{9143387C-3D37-4EEE-ACA5-CFE601252A77}" dt="2023-09-18T15:21:11.894" v="46" actId="21"/>
        <pc:sldMkLst>
          <pc:docMk/>
          <pc:sldMk cId="1576080932" sldId="302"/>
        </pc:sldMkLst>
        <pc:spChg chg="mod">
          <ac:chgData name="Debbie Ellisdon" userId="fedd7ab2-fe88-4c64-a023-653e3683f784" providerId="ADAL" clId="{9143387C-3D37-4EEE-ACA5-CFE601252A77}" dt="2023-09-18T15:21:11.894" v="46" actId="21"/>
          <ac:spMkLst>
            <pc:docMk/>
            <pc:sldMk cId="1576080932" sldId="302"/>
            <ac:spMk id="3077" creationId="{D639679D-56E3-4D9B-8238-3154278CD07A}"/>
          </ac:spMkLst>
        </pc:spChg>
        <pc:spChg chg="mod">
          <ac:chgData name="Debbie Ellisdon" userId="fedd7ab2-fe88-4c64-a023-653e3683f784" providerId="ADAL" clId="{9143387C-3D37-4EEE-ACA5-CFE601252A77}" dt="2023-09-18T15:21:11.894" v="46" actId="21"/>
          <ac:spMkLst>
            <pc:docMk/>
            <pc:sldMk cId="1576080932" sldId="302"/>
            <ac:spMk id="3078" creationId="{5CDE4F2E-A88F-431B-A686-AB805DE4E597}"/>
          </ac:spMkLst>
        </pc:spChg>
        <pc:spChg chg="mod">
          <ac:chgData name="Debbie Ellisdon" userId="fedd7ab2-fe88-4c64-a023-653e3683f784" providerId="ADAL" clId="{9143387C-3D37-4EEE-ACA5-CFE601252A77}" dt="2023-09-18T15:21:11.894" v="46" actId="21"/>
          <ac:spMkLst>
            <pc:docMk/>
            <pc:sldMk cId="1576080932" sldId="302"/>
            <ac:spMk id="3079" creationId="{359D8225-7ED7-4F10-A3D2-7E4EF78C1A45}"/>
          </ac:spMkLst>
        </pc:spChg>
        <pc:spChg chg="mod">
          <ac:chgData name="Debbie Ellisdon" userId="fedd7ab2-fe88-4c64-a023-653e3683f784" providerId="ADAL" clId="{9143387C-3D37-4EEE-ACA5-CFE601252A77}" dt="2023-09-18T15:21:11.894" v="46" actId="21"/>
          <ac:spMkLst>
            <pc:docMk/>
            <pc:sldMk cId="1576080932" sldId="302"/>
            <ac:spMk id="3080" creationId="{571F035E-5E3F-4F6E-B911-D3EC1E3F37C2}"/>
          </ac:spMkLst>
        </pc:spChg>
        <pc:spChg chg="del">
          <ac:chgData name="Debbie Ellisdon" userId="fedd7ab2-fe88-4c64-a023-653e3683f784" providerId="ADAL" clId="{9143387C-3D37-4EEE-ACA5-CFE601252A77}" dt="2023-09-18T15:21:11.894" v="46" actId="21"/>
          <ac:spMkLst>
            <pc:docMk/>
            <pc:sldMk cId="1576080932" sldId="302"/>
            <ac:spMk id="3081" creationId="{9CBA2504-0F5B-4FE6-A701-865125168FC7}"/>
          </ac:spMkLst>
        </pc:spChg>
        <pc:grpChg chg="mod">
          <ac:chgData name="Debbie Ellisdon" userId="fedd7ab2-fe88-4c64-a023-653e3683f784" providerId="ADAL" clId="{9143387C-3D37-4EEE-ACA5-CFE601252A77}" dt="2023-09-18T15:21:11.894" v="46" actId="21"/>
          <ac:grpSpMkLst>
            <pc:docMk/>
            <pc:sldMk cId="1576080932" sldId="302"/>
            <ac:grpSpMk id="3076" creationId="{281F21F6-A35D-43F2-937C-86FA13E34E23}"/>
          </ac:grpSpMkLst>
        </pc:grpChg>
      </pc:sldChg>
      <pc:sldChg chg="delSp modSp add">
        <pc:chgData name="Debbie Ellisdon" userId="fedd7ab2-fe88-4c64-a023-653e3683f784" providerId="ADAL" clId="{9143387C-3D37-4EEE-ACA5-CFE601252A77}" dt="2023-09-18T15:21:28.612" v="48" actId="21"/>
        <pc:sldMkLst>
          <pc:docMk/>
          <pc:sldMk cId="1993538261" sldId="303"/>
        </pc:sldMkLst>
        <pc:spChg chg="mod">
          <ac:chgData name="Debbie Ellisdon" userId="fedd7ab2-fe88-4c64-a023-653e3683f784" providerId="ADAL" clId="{9143387C-3D37-4EEE-ACA5-CFE601252A77}" dt="2023-09-18T15:21:28.612" v="48" actId="21"/>
          <ac:spMkLst>
            <pc:docMk/>
            <pc:sldMk cId="1993538261" sldId="303"/>
            <ac:spMk id="3077" creationId="{D639679D-56E3-4D9B-8238-3154278CD07A}"/>
          </ac:spMkLst>
        </pc:spChg>
        <pc:spChg chg="mod">
          <ac:chgData name="Debbie Ellisdon" userId="fedd7ab2-fe88-4c64-a023-653e3683f784" providerId="ADAL" clId="{9143387C-3D37-4EEE-ACA5-CFE601252A77}" dt="2023-09-18T15:21:28.612" v="48" actId="21"/>
          <ac:spMkLst>
            <pc:docMk/>
            <pc:sldMk cId="1993538261" sldId="303"/>
            <ac:spMk id="3078" creationId="{5CDE4F2E-A88F-431B-A686-AB805DE4E597}"/>
          </ac:spMkLst>
        </pc:spChg>
        <pc:spChg chg="mod">
          <ac:chgData name="Debbie Ellisdon" userId="fedd7ab2-fe88-4c64-a023-653e3683f784" providerId="ADAL" clId="{9143387C-3D37-4EEE-ACA5-CFE601252A77}" dt="2023-09-18T15:21:28.612" v="48" actId="21"/>
          <ac:spMkLst>
            <pc:docMk/>
            <pc:sldMk cId="1993538261" sldId="303"/>
            <ac:spMk id="3079" creationId="{359D8225-7ED7-4F10-A3D2-7E4EF78C1A45}"/>
          </ac:spMkLst>
        </pc:spChg>
        <pc:spChg chg="del">
          <ac:chgData name="Debbie Ellisdon" userId="fedd7ab2-fe88-4c64-a023-653e3683f784" providerId="ADAL" clId="{9143387C-3D37-4EEE-ACA5-CFE601252A77}" dt="2023-09-18T15:21:28.612" v="48" actId="21"/>
          <ac:spMkLst>
            <pc:docMk/>
            <pc:sldMk cId="1993538261" sldId="303"/>
            <ac:spMk id="3080" creationId="{571F035E-5E3F-4F6E-B911-D3EC1E3F37C2}"/>
          </ac:spMkLst>
        </pc:spChg>
        <pc:grpChg chg="mod">
          <ac:chgData name="Debbie Ellisdon" userId="fedd7ab2-fe88-4c64-a023-653e3683f784" providerId="ADAL" clId="{9143387C-3D37-4EEE-ACA5-CFE601252A77}" dt="2023-09-18T15:21:28.612" v="48" actId="21"/>
          <ac:grpSpMkLst>
            <pc:docMk/>
            <pc:sldMk cId="1993538261" sldId="303"/>
            <ac:grpSpMk id="3076" creationId="{281F21F6-A35D-43F2-937C-86FA13E34E23}"/>
          </ac:grpSpMkLst>
        </pc:grpChg>
      </pc:sldChg>
      <pc:sldChg chg="delSp modSp add">
        <pc:chgData name="Debbie Ellisdon" userId="fedd7ab2-fe88-4c64-a023-653e3683f784" providerId="ADAL" clId="{9143387C-3D37-4EEE-ACA5-CFE601252A77}" dt="2023-09-18T15:21:44.807" v="50" actId="21"/>
        <pc:sldMkLst>
          <pc:docMk/>
          <pc:sldMk cId="2446309665" sldId="304"/>
        </pc:sldMkLst>
        <pc:spChg chg="mod">
          <ac:chgData name="Debbie Ellisdon" userId="fedd7ab2-fe88-4c64-a023-653e3683f784" providerId="ADAL" clId="{9143387C-3D37-4EEE-ACA5-CFE601252A77}" dt="2023-09-18T15:21:44.807" v="50" actId="21"/>
          <ac:spMkLst>
            <pc:docMk/>
            <pc:sldMk cId="2446309665" sldId="304"/>
            <ac:spMk id="3077" creationId="{D639679D-56E3-4D9B-8238-3154278CD07A}"/>
          </ac:spMkLst>
        </pc:spChg>
        <pc:spChg chg="mod">
          <ac:chgData name="Debbie Ellisdon" userId="fedd7ab2-fe88-4c64-a023-653e3683f784" providerId="ADAL" clId="{9143387C-3D37-4EEE-ACA5-CFE601252A77}" dt="2023-09-18T15:21:44.807" v="50" actId="21"/>
          <ac:spMkLst>
            <pc:docMk/>
            <pc:sldMk cId="2446309665" sldId="304"/>
            <ac:spMk id="3078" creationId="{5CDE4F2E-A88F-431B-A686-AB805DE4E597}"/>
          </ac:spMkLst>
        </pc:spChg>
        <pc:spChg chg="del">
          <ac:chgData name="Debbie Ellisdon" userId="fedd7ab2-fe88-4c64-a023-653e3683f784" providerId="ADAL" clId="{9143387C-3D37-4EEE-ACA5-CFE601252A77}" dt="2023-09-18T15:21:44.807" v="50" actId="21"/>
          <ac:spMkLst>
            <pc:docMk/>
            <pc:sldMk cId="2446309665" sldId="304"/>
            <ac:spMk id="3079" creationId="{359D8225-7ED7-4F10-A3D2-7E4EF78C1A45}"/>
          </ac:spMkLst>
        </pc:spChg>
        <pc:grpChg chg="mod">
          <ac:chgData name="Debbie Ellisdon" userId="fedd7ab2-fe88-4c64-a023-653e3683f784" providerId="ADAL" clId="{9143387C-3D37-4EEE-ACA5-CFE601252A77}" dt="2023-09-18T15:21:44.807" v="50" actId="21"/>
          <ac:grpSpMkLst>
            <pc:docMk/>
            <pc:sldMk cId="2446309665" sldId="304"/>
            <ac:grpSpMk id="3076" creationId="{281F21F6-A35D-43F2-937C-86FA13E34E23}"/>
          </ac:grpSpMkLst>
        </pc:grpChg>
      </pc:sldChg>
      <pc:sldChg chg="delSp modSp add">
        <pc:chgData name="Debbie Ellisdon" userId="fedd7ab2-fe88-4c64-a023-653e3683f784" providerId="ADAL" clId="{9143387C-3D37-4EEE-ACA5-CFE601252A77}" dt="2023-09-18T15:21:55.207" v="52" actId="21"/>
        <pc:sldMkLst>
          <pc:docMk/>
          <pc:sldMk cId="4161626052" sldId="305"/>
        </pc:sldMkLst>
        <pc:spChg chg="mod">
          <ac:chgData name="Debbie Ellisdon" userId="fedd7ab2-fe88-4c64-a023-653e3683f784" providerId="ADAL" clId="{9143387C-3D37-4EEE-ACA5-CFE601252A77}" dt="2023-09-18T15:21:55.207" v="52" actId="21"/>
          <ac:spMkLst>
            <pc:docMk/>
            <pc:sldMk cId="4161626052" sldId="305"/>
            <ac:spMk id="3077" creationId="{D639679D-56E3-4D9B-8238-3154278CD07A}"/>
          </ac:spMkLst>
        </pc:spChg>
        <pc:spChg chg="del">
          <ac:chgData name="Debbie Ellisdon" userId="fedd7ab2-fe88-4c64-a023-653e3683f784" providerId="ADAL" clId="{9143387C-3D37-4EEE-ACA5-CFE601252A77}" dt="2023-09-18T15:21:55.207" v="52" actId="21"/>
          <ac:spMkLst>
            <pc:docMk/>
            <pc:sldMk cId="4161626052" sldId="305"/>
            <ac:spMk id="3078" creationId="{5CDE4F2E-A88F-431B-A686-AB805DE4E597}"/>
          </ac:spMkLst>
        </pc:spChg>
        <pc:grpChg chg="del mod">
          <ac:chgData name="Debbie Ellisdon" userId="fedd7ab2-fe88-4c64-a023-653e3683f784" providerId="ADAL" clId="{9143387C-3D37-4EEE-ACA5-CFE601252A77}" dt="2023-09-18T15:21:55.207" v="52" actId="21"/>
          <ac:grpSpMkLst>
            <pc:docMk/>
            <pc:sldMk cId="4161626052" sldId="305"/>
            <ac:grpSpMk id="3076" creationId="{281F21F6-A35D-43F2-937C-86FA13E34E23}"/>
          </ac:grpSpMkLst>
        </pc:grpChg>
      </pc:sldChg>
      <pc:sldChg chg="delSp add">
        <pc:chgData name="Debbie Ellisdon" userId="fedd7ab2-fe88-4c64-a023-653e3683f784" providerId="ADAL" clId="{9143387C-3D37-4EEE-ACA5-CFE601252A77}" dt="2023-09-18T15:22:04.451" v="54" actId="21"/>
        <pc:sldMkLst>
          <pc:docMk/>
          <pc:sldMk cId="3558830592" sldId="306"/>
        </pc:sldMkLst>
        <pc:spChg chg="del">
          <ac:chgData name="Debbie Ellisdon" userId="fedd7ab2-fe88-4c64-a023-653e3683f784" providerId="ADAL" clId="{9143387C-3D37-4EEE-ACA5-CFE601252A77}" dt="2023-09-18T15:22:04.451" v="54" actId="21"/>
          <ac:spMkLst>
            <pc:docMk/>
            <pc:sldMk cId="3558830592" sldId="306"/>
            <ac:spMk id="3077" creationId="{D639679D-56E3-4D9B-8238-3154278CD07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FFFCAD-9DFC-4B74-B9E0-B2314EDC88E7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0161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5E3719-0668-4402-B762-E1F9E2DC223D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1469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560075-4737-4414-B651-B14467CC7ECA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4115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4FA5C5-B189-4EAD-926F-D4D5C58B5A88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0447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2FFE0-D443-4811-9DA4-6B11115C9F99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3725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426CCB-6A85-4172-B76F-11BB8FB6DCAD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5287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7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A79BFD-8F39-47AA-834E-B8993C333F9A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1155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9772A5-9078-48D5-8A95-895CEFC9B75B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5483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DE4DA4-5B35-47C5-AD84-4A20F4C8667D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7256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7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1370D2-CD87-410F-BBC6-BEC11417C73C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7884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7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9F2824-9000-46A7-8BA7-A0D86453905B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294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50A13E4F-E922-41D3-9F7F-5AD4765AF205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529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 dirty="0">
                <a:latin typeface="Source Sans Pro" panose="020B0503030403020204" pitchFamily="34" charset="0"/>
                <a:ea typeface="Source Sans Pro" panose="020B0503030403020204" pitchFamily="34" charset="0"/>
                <a:cs typeface="Sabon Next LT" panose="02000500000000000000" pitchFamily="2" charset="0"/>
              </a:rPr>
              <a:t>Name an occupation that keeps you on your feet</a:t>
            </a:r>
            <a:endParaRPr lang="en-US" altLang="en-US" sz="4000" dirty="0">
              <a:latin typeface="Source Sans Pro" panose="020B0503030403020204" pitchFamily="34" charset="0"/>
              <a:ea typeface="Source Sans Pro" panose="020B0503030403020204" pitchFamily="34" charset="0"/>
              <a:cs typeface="Sabon Next LT" panose="02000500000000000000" pitchFamily="2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  <a:cs typeface="Sabon Next LT" panose="02000500000000000000" pitchFamily="2" charset="0"/>
              </a:rPr>
              <a:t>Shop assistant	32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  <a:cs typeface="Sabon Next LT" panose="02000500000000000000" pitchFamily="2" charset="0"/>
              </a:rPr>
              <a:t>Nurse			27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  <a:cs typeface="Sabon Next LT" panose="02000500000000000000" pitchFamily="2" charset="0"/>
              </a:rPr>
              <a:t>Waiter/waitress	24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  <a:cs typeface="Sabon Next LT" panose="02000500000000000000" pitchFamily="2" charset="0"/>
              </a:rPr>
              <a:t>Police officer	10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  <a:cs typeface="Sabon Next LT" panose="02000500000000000000" pitchFamily="2" charset="0"/>
              </a:rPr>
              <a:t>Hairdresser		7</a:t>
            </a:r>
            <a:endParaRPr lang="en-US" altLang="en-US" dirty="0">
              <a:latin typeface="Source Sans Pro" panose="020B0503030403020204" pitchFamily="34" charset="0"/>
              <a:ea typeface="Source Sans Pro" panose="020B0503030403020204" pitchFamily="34" charset="0"/>
              <a:cs typeface="Sabon Next LT" panose="02000500000000000000" pitchFamily="2" charset="0"/>
            </a:endParaRPr>
          </a:p>
        </p:txBody>
      </p:sp>
      <p:grpSp>
        <p:nvGrpSpPr>
          <p:cNvPr id="14340" name="Group 9"/>
          <p:cNvGrpSpPr>
            <a:grpSpLocks/>
          </p:cNvGrpSpPr>
          <p:nvPr/>
        </p:nvGrpSpPr>
        <p:grpSpPr bwMode="auto">
          <a:xfrm>
            <a:off x="1371600" y="2057400"/>
            <a:ext cx="2971564" cy="2835275"/>
            <a:chOff x="793" y="1281"/>
            <a:chExt cx="1867" cy="1786"/>
          </a:xfrm>
        </p:grpSpPr>
        <p:sp>
          <p:nvSpPr>
            <p:cNvPr id="17" name="Rectangle 4"/>
            <p:cNvSpPr>
              <a:spLocks noChangeArrowheads="1"/>
            </p:cNvSpPr>
            <p:nvPr/>
          </p:nvSpPr>
          <p:spPr bwMode="auto">
            <a:xfrm>
              <a:off x="793" y="1281"/>
              <a:ext cx="1867" cy="31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  <a:defRPr/>
              </a:pPr>
              <a:endParaRPr lang="en-GB" altLang="en-US" sz="2400" kern="0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18" name="Rectangle 5"/>
            <p:cNvSpPr>
              <a:spLocks noChangeArrowheads="1"/>
            </p:cNvSpPr>
            <p:nvPr/>
          </p:nvSpPr>
          <p:spPr bwMode="auto">
            <a:xfrm>
              <a:off x="793" y="1661"/>
              <a:ext cx="1867" cy="31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  <a:defRPr/>
              </a:pPr>
              <a:endParaRPr lang="en-GB" altLang="en-US" sz="2400" kern="0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19" name="Rectangle 6"/>
            <p:cNvSpPr>
              <a:spLocks noChangeArrowheads="1"/>
            </p:cNvSpPr>
            <p:nvPr/>
          </p:nvSpPr>
          <p:spPr bwMode="auto">
            <a:xfrm>
              <a:off x="793" y="2024"/>
              <a:ext cx="1867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  <a:defRPr/>
              </a:pPr>
              <a:endParaRPr lang="en-GB" altLang="en-US" sz="2400" kern="0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20" name="Rectangle 7"/>
            <p:cNvSpPr>
              <a:spLocks noChangeArrowheads="1"/>
            </p:cNvSpPr>
            <p:nvPr/>
          </p:nvSpPr>
          <p:spPr bwMode="auto">
            <a:xfrm>
              <a:off x="793" y="2387"/>
              <a:ext cx="1867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  <a:defRPr/>
              </a:pPr>
              <a:endParaRPr lang="en-GB" altLang="en-US" sz="2400" kern="0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21" name="Rectangle 8"/>
            <p:cNvSpPr>
              <a:spLocks noChangeArrowheads="1"/>
            </p:cNvSpPr>
            <p:nvPr/>
          </p:nvSpPr>
          <p:spPr bwMode="auto">
            <a:xfrm>
              <a:off x="793" y="2750"/>
              <a:ext cx="1867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  <a:defRPr/>
              </a:pPr>
              <a:endParaRPr lang="en-GB" altLang="en-US" sz="2400" kern="0">
                <a:solidFill>
                  <a:srgbClr val="000000"/>
                </a:solidFill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954110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Name something that gets smaller as you use it</a:t>
            </a:r>
            <a:endParaRPr lang="en-US" altLang="en-US" sz="40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Soap			42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Pencil			24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Lipstick		23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Eraser			9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Wallet			2</a:t>
            </a:r>
            <a:endParaRPr lang="en-US" altLang="en-US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grpSp>
        <p:nvGrpSpPr>
          <p:cNvPr id="14340" name="Group 9"/>
          <p:cNvGrpSpPr>
            <a:grpSpLocks/>
          </p:cNvGrpSpPr>
          <p:nvPr/>
        </p:nvGrpSpPr>
        <p:grpSpPr bwMode="auto">
          <a:xfrm>
            <a:off x="1295400" y="2086483"/>
            <a:ext cx="2971564" cy="1058863"/>
            <a:chOff x="793" y="1312"/>
            <a:chExt cx="1867" cy="667"/>
          </a:xfrm>
        </p:grpSpPr>
        <p:sp>
          <p:nvSpPr>
            <p:cNvPr id="18" name="Rectangle 5"/>
            <p:cNvSpPr>
              <a:spLocks noChangeArrowheads="1"/>
            </p:cNvSpPr>
            <p:nvPr/>
          </p:nvSpPr>
          <p:spPr bwMode="auto">
            <a:xfrm>
              <a:off x="793" y="1661"/>
              <a:ext cx="1867" cy="31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  <a:defRPr/>
              </a:pPr>
              <a:endParaRPr lang="en-GB" altLang="en-US" sz="2400" kern="0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21" name="Rectangle 8"/>
            <p:cNvSpPr>
              <a:spLocks noChangeArrowheads="1"/>
            </p:cNvSpPr>
            <p:nvPr/>
          </p:nvSpPr>
          <p:spPr bwMode="auto">
            <a:xfrm>
              <a:off x="793" y="1312"/>
              <a:ext cx="1867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  <a:defRPr/>
              </a:pPr>
              <a:endParaRPr lang="en-GB" altLang="en-US" sz="2400" kern="0" dirty="0">
                <a:solidFill>
                  <a:srgbClr val="000000"/>
                </a:solidFill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911129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Name something that gets smaller as you use it</a:t>
            </a:r>
            <a:endParaRPr lang="en-US" altLang="en-US" sz="40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Soap			42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Pencil			24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Lipstick		23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Eraser			9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Wallet			2</a:t>
            </a:r>
            <a:endParaRPr lang="en-US" altLang="en-US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21" name="Rectangle 8"/>
          <p:cNvSpPr>
            <a:spLocks noChangeArrowheads="1"/>
          </p:cNvSpPr>
          <p:nvPr/>
        </p:nvSpPr>
        <p:spPr bwMode="auto">
          <a:xfrm>
            <a:off x="1295400" y="2086484"/>
            <a:ext cx="2971564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endParaRPr lang="en-GB" altLang="en-US" sz="2400" kern="0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10927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Name something that gets smaller as you use it</a:t>
            </a:r>
            <a:endParaRPr lang="en-US" altLang="en-US" sz="40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Soap			42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Pencil			24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Lipstick		23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Eraser			9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Wallet			2</a:t>
            </a:r>
            <a:endParaRPr lang="en-US" altLang="en-US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50224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C2122FCB-A2FE-4415-94BF-F95477C212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Name something that is hard to    keep clean</a:t>
            </a:r>
            <a:endParaRPr lang="en-US" altLang="en-US" sz="40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2CBDA26-EFB4-49D2-9E00-4C073652ED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Car			31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Shoes			25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Bath/shower	21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Floor			10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Teeth			7</a:t>
            </a:r>
            <a:endParaRPr lang="en-US" altLang="en-US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grpSp>
        <p:nvGrpSpPr>
          <p:cNvPr id="3076" name="Group 9">
            <a:extLst>
              <a:ext uri="{FF2B5EF4-FFF2-40B4-BE49-F238E27FC236}">
                <a16:creationId xmlns:a16="http://schemas.microsoft.com/office/drawing/2014/main" id="{281F21F6-A35D-43F2-937C-86FA13E34E23}"/>
              </a:ext>
            </a:extLst>
          </p:cNvPr>
          <p:cNvGrpSpPr>
            <a:grpSpLocks/>
          </p:cNvGrpSpPr>
          <p:nvPr/>
        </p:nvGrpSpPr>
        <p:grpSpPr bwMode="auto">
          <a:xfrm>
            <a:off x="1295400" y="2057400"/>
            <a:ext cx="3048000" cy="2808288"/>
            <a:chOff x="793" y="1298"/>
            <a:chExt cx="1920" cy="1769"/>
          </a:xfrm>
        </p:grpSpPr>
        <p:sp>
          <p:nvSpPr>
            <p:cNvPr id="3077" name="Rectangle 4">
              <a:extLst>
                <a:ext uri="{FF2B5EF4-FFF2-40B4-BE49-F238E27FC236}">
                  <a16:creationId xmlns:a16="http://schemas.microsoft.com/office/drawing/2014/main" id="{D639679D-56E3-4D9B-8238-3154278CD0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3" y="1298"/>
              <a:ext cx="1920" cy="31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2400" dirty="0"/>
            </a:p>
          </p:txBody>
        </p:sp>
        <p:sp>
          <p:nvSpPr>
            <p:cNvPr id="3078" name="Rectangle 5">
              <a:extLst>
                <a:ext uri="{FF2B5EF4-FFF2-40B4-BE49-F238E27FC236}">
                  <a16:creationId xmlns:a16="http://schemas.microsoft.com/office/drawing/2014/main" id="{5CDE4F2E-A88F-431B-A686-AB805DE4E5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3" y="1661"/>
              <a:ext cx="1920" cy="31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2400" dirty="0"/>
            </a:p>
          </p:txBody>
        </p:sp>
        <p:sp>
          <p:nvSpPr>
            <p:cNvPr id="3079" name="Rectangle 6">
              <a:extLst>
                <a:ext uri="{FF2B5EF4-FFF2-40B4-BE49-F238E27FC236}">
                  <a16:creationId xmlns:a16="http://schemas.microsoft.com/office/drawing/2014/main" id="{359D8225-7ED7-4F10-A3D2-7E4EF78C1A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3" y="2024"/>
              <a:ext cx="1920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2400" dirty="0"/>
            </a:p>
          </p:txBody>
        </p:sp>
        <p:sp>
          <p:nvSpPr>
            <p:cNvPr id="3080" name="Rectangle 7">
              <a:extLst>
                <a:ext uri="{FF2B5EF4-FFF2-40B4-BE49-F238E27FC236}">
                  <a16:creationId xmlns:a16="http://schemas.microsoft.com/office/drawing/2014/main" id="{571F035E-5E3F-4F6E-B911-D3EC1E3F37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3" y="2387"/>
              <a:ext cx="1920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2400" dirty="0"/>
            </a:p>
          </p:txBody>
        </p:sp>
        <p:sp>
          <p:nvSpPr>
            <p:cNvPr id="3081" name="Rectangle 8">
              <a:extLst>
                <a:ext uri="{FF2B5EF4-FFF2-40B4-BE49-F238E27FC236}">
                  <a16:creationId xmlns:a16="http://schemas.microsoft.com/office/drawing/2014/main" id="{9CBA2504-0F5B-4FE6-A701-865125168F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3" y="2750"/>
              <a:ext cx="1920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2400" dirty="0"/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C2122FCB-A2FE-4415-94BF-F95477C212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Name something that is hard to    keep clean</a:t>
            </a:r>
            <a:endParaRPr lang="en-US" altLang="en-US" sz="40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2CBDA26-EFB4-49D2-9E00-4C073652ED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Car			31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Shoes			25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Bath/shower	21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Floor			10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Teeth			7</a:t>
            </a:r>
            <a:endParaRPr lang="en-US" altLang="en-US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grpSp>
        <p:nvGrpSpPr>
          <p:cNvPr id="3076" name="Group 9">
            <a:extLst>
              <a:ext uri="{FF2B5EF4-FFF2-40B4-BE49-F238E27FC236}">
                <a16:creationId xmlns:a16="http://schemas.microsoft.com/office/drawing/2014/main" id="{281F21F6-A35D-43F2-937C-86FA13E34E23}"/>
              </a:ext>
            </a:extLst>
          </p:cNvPr>
          <p:cNvGrpSpPr>
            <a:grpSpLocks/>
          </p:cNvGrpSpPr>
          <p:nvPr/>
        </p:nvGrpSpPr>
        <p:grpSpPr bwMode="auto">
          <a:xfrm>
            <a:off x="1295400" y="2057400"/>
            <a:ext cx="3048000" cy="2232025"/>
            <a:chOff x="793" y="1298"/>
            <a:chExt cx="1920" cy="1406"/>
          </a:xfrm>
        </p:grpSpPr>
        <p:sp>
          <p:nvSpPr>
            <p:cNvPr id="3077" name="Rectangle 4">
              <a:extLst>
                <a:ext uri="{FF2B5EF4-FFF2-40B4-BE49-F238E27FC236}">
                  <a16:creationId xmlns:a16="http://schemas.microsoft.com/office/drawing/2014/main" id="{D639679D-56E3-4D9B-8238-3154278CD0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3" y="1298"/>
              <a:ext cx="1920" cy="31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2400" dirty="0"/>
            </a:p>
          </p:txBody>
        </p:sp>
        <p:sp>
          <p:nvSpPr>
            <p:cNvPr id="3078" name="Rectangle 5">
              <a:extLst>
                <a:ext uri="{FF2B5EF4-FFF2-40B4-BE49-F238E27FC236}">
                  <a16:creationId xmlns:a16="http://schemas.microsoft.com/office/drawing/2014/main" id="{5CDE4F2E-A88F-431B-A686-AB805DE4E5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3" y="1661"/>
              <a:ext cx="1920" cy="31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2400" dirty="0"/>
            </a:p>
          </p:txBody>
        </p:sp>
        <p:sp>
          <p:nvSpPr>
            <p:cNvPr id="3079" name="Rectangle 6">
              <a:extLst>
                <a:ext uri="{FF2B5EF4-FFF2-40B4-BE49-F238E27FC236}">
                  <a16:creationId xmlns:a16="http://schemas.microsoft.com/office/drawing/2014/main" id="{359D8225-7ED7-4F10-A3D2-7E4EF78C1A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3" y="2024"/>
              <a:ext cx="1920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2400" dirty="0"/>
            </a:p>
          </p:txBody>
        </p:sp>
        <p:sp>
          <p:nvSpPr>
            <p:cNvPr id="3080" name="Rectangle 7">
              <a:extLst>
                <a:ext uri="{FF2B5EF4-FFF2-40B4-BE49-F238E27FC236}">
                  <a16:creationId xmlns:a16="http://schemas.microsoft.com/office/drawing/2014/main" id="{571F035E-5E3F-4F6E-B911-D3EC1E3F37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3" y="2387"/>
              <a:ext cx="1920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15760809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C2122FCB-A2FE-4415-94BF-F95477C212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Name something that is hard to    keep clean</a:t>
            </a:r>
            <a:endParaRPr lang="en-US" altLang="en-US" sz="40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2CBDA26-EFB4-49D2-9E00-4C073652ED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Car			31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Shoes			25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Bath/shower	21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Floor			10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Teeth			7</a:t>
            </a:r>
            <a:endParaRPr lang="en-US" altLang="en-US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grpSp>
        <p:nvGrpSpPr>
          <p:cNvPr id="3076" name="Group 9">
            <a:extLst>
              <a:ext uri="{FF2B5EF4-FFF2-40B4-BE49-F238E27FC236}">
                <a16:creationId xmlns:a16="http://schemas.microsoft.com/office/drawing/2014/main" id="{281F21F6-A35D-43F2-937C-86FA13E34E23}"/>
              </a:ext>
            </a:extLst>
          </p:cNvPr>
          <p:cNvGrpSpPr>
            <a:grpSpLocks/>
          </p:cNvGrpSpPr>
          <p:nvPr/>
        </p:nvGrpSpPr>
        <p:grpSpPr bwMode="auto">
          <a:xfrm>
            <a:off x="1295400" y="2057401"/>
            <a:ext cx="3048000" cy="1655763"/>
            <a:chOff x="793" y="1298"/>
            <a:chExt cx="1920" cy="1043"/>
          </a:xfrm>
        </p:grpSpPr>
        <p:sp>
          <p:nvSpPr>
            <p:cNvPr id="3077" name="Rectangle 4">
              <a:extLst>
                <a:ext uri="{FF2B5EF4-FFF2-40B4-BE49-F238E27FC236}">
                  <a16:creationId xmlns:a16="http://schemas.microsoft.com/office/drawing/2014/main" id="{D639679D-56E3-4D9B-8238-3154278CD0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3" y="1298"/>
              <a:ext cx="1920" cy="31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2400" dirty="0"/>
            </a:p>
          </p:txBody>
        </p:sp>
        <p:sp>
          <p:nvSpPr>
            <p:cNvPr id="3078" name="Rectangle 5">
              <a:extLst>
                <a:ext uri="{FF2B5EF4-FFF2-40B4-BE49-F238E27FC236}">
                  <a16:creationId xmlns:a16="http://schemas.microsoft.com/office/drawing/2014/main" id="{5CDE4F2E-A88F-431B-A686-AB805DE4E5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3" y="1661"/>
              <a:ext cx="1920" cy="31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2400" dirty="0"/>
            </a:p>
          </p:txBody>
        </p:sp>
        <p:sp>
          <p:nvSpPr>
            <p:cNvPr id="3079" name="Rectangle 6">
              <a:extLst>
                <a:ext uri="{FF2B5EF4-FFF2-40B4-BE49-F238E27FC236}">
                  <a16:creationId xmlns:a16="http://schemas.microsoft.com/office/drawing/2014/main" id="{359D8225-7ED7-4F10-A3D2-7E4EF78C1A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3" y="2024"/>
              <a:ext cx="1920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19935382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C2122FCB-A2FE-4415-94BF-F95477C212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Name something that is hard to    keep clean</a:t>
            </a:r>
            <a:endParaRPr lang="en-US" altLang="en-US" sz="40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2CBDA26-EFB4-49D2-9E00-4C073652ED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Car			31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Shoes			25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Bath/shower	21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Floor			10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Teeth			7</a:t>
            </a:r>
            <a:endParaRPr lang="en-US" altLang="en-US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grpSp>
        <p:nvGrpSpPr>
          <p:cNvPr id="3076" name="Group 9">
            <a:extLst>
              <a:ext uri="{FF2B5EF4-FFF2-40B4-BE49-F238E27FC236}">
                <a16:creationId xmlns:a16="http://schemas.microsoft.com/office/drawing/2014/main" id="{281F21F6-A35D-43F2-937C-86FA13E34E23}"/>
              </a:ext>
            </a:extLst>
          </p:cNvPr>
          <p:cNvGrpSpPr>
            <a:grpSpLocks/>
          </p:cNvGrpSpPr>
          <p:nvPr/>
        </p:nvGrpSpPr>
        <p:grpSpPr bwMode="auto">
          <a:xfrm>
            <a:off x="1295400" y="2057401"/>
            <a:ext cx="3048000" cy="1081088"/>
            <a:chOff x="793" y="1298"/>
            <a:chExt cx="1920" cy="681"/>
          </a:xfrm>
        </p:grpSpPr>
        <p:sp>
          <p:nvSpPr>
            <p:cNvPr id="3077" name="Rectangle 4">
              <a:extLst>
                <a:ext uri="{FF2B5EF4-FFF2-40B4-BE49-F238E27FC236}">
                  <a16:creationId xmlns:a16="http://schemas.microsoft.com/office/drawing/2014/main" id="{D639679D-56E3-4D9B-8238-3154278CD0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3" y="1298"/>
              <a:ext cx="1920" cy="31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2400" dirty="0"/>
            </a:p>
          </p:txBody>
        </p:sp>
        <p:sp>
          <p:nvSpPr>
            <p:cNvPr id="3078" name="Rectangle 5">
              <a:extLst>
                <a:ext uri="{FF2B5EF4-FFF2-40B4-BE49-F238E27FC236}">
                  <a16:creationId xmlns:a16="http://schemas.microsoft.com/office/drawing/2014/main" id="{5CDE4F2E-A88F-431B-A686-AB805DE4E5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3" y="1661"/>
              <a:ext cx="1920" cy="31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24463096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C2122FCB-A2FE-4415-94BF-F95477C212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Name something that is hard to    keep clean</a:t>
            </a:r>
            <a:endParaRPr lang="en-US" altLang="en-US" sz="40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2CBDA26-EFB4-49D2-9E00-4C073652ED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Car			31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Shoes			25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Bath/shower	21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Floor			10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Teeth			7</a:t>
            </a:r>
            <a:endParaRPr lang="en-US" altLang="en-US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3077" name="Rectangle 4">
            <a:extLst>
              <a:ext uri="{FF2B5EF4-FFF2-40B4-BE49-F238E27FC236}">
                <a16:creationId xmlns:a16="http://schemas.microsoft.com/office/drawing/2014/main" id="{D639679D-56E3-4D9B-8238-3154278CD0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2057400"/>
            <a:ext cx="3048000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1616260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C2122FCB-A2FE-4415-94BF-F95477C212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Name something that is hard to    keep clean</a:t>
            </a:r>
            <a:endParaRPr lang="en-US" altLang="en-US" sz="40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2CBDA26-EFB4-49D2-9E00-4C073652ED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Car			31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Shoes			25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Bath/shower</a:t>
            </a:r>
            <a:r>
              <a:rPr lang="en-GB" altLang="en-US">
                <a:latin typeface="Source Sans Pro" panose="020B0503030403020204" pitchFamily="34" charset="0"/>
                <a:ea typeface="Source Sans Pro" panose="020B0503030403020204" pitchFamily="34" charset="0"/>
              </a:rPr>
              <a:t>	21</a:t>
            </a:r>
            <a:endParaRPr lang="en-GB" altLang="en-US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Floor			10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Teeth			7</a:t>
            </a:r>
            <a:endParaRPr lang="en-US" altLang="en-US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8830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Name an occupation that keeps you on your feet</a:t>
            </a:r>
            <a:endParaRPr lang="en-US" altLang="en-US" sz="40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Shop assistant	32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Nurse			27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Waiter/waitress	24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Police officer	10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Hairdresser		7</a:t>
            </a:r>
            <a:endParaRPr lang="en-US" altLang="en-US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grpSp>
        <p:nvGrpSpPr>
          <p:cNvPr id="14340" name="Group 9"/>
          <p:cNvGrpSpPr>
            <a:grpSpLocks/>
          </p:cNvGrpSpPr>
          <p:nvPr/>
        </p:nvGrpSpPr>
        <p:grpSpPr bwMode="auto">
          <a:xfrm>
            <a:off x="1371600" y="2057400"/>
            <a:ext cx="2971564" cy="2259013"/>
            <a:chOff x="793" y="1281"/>
            <a:chExt cx="1867" cy="1423"/>
          </a:xfrm>
        </p:grpSpPr>
        <p:sp>
          <p:nvSpPr>
            <p:cNvPr id="17" name="Rectangle 4"/>
            <p:cNvSpPr>
              <a:spLocks noChangeArrowheads="1"/>
            </p:cNvSpPr>
            <p:nvPr/>
          </p:nvSpPr>
          <p:spPr bwMode="auto">
            <a:xfrm>
              <a:off x="793" y="1281"/>
              <a:ext cx="1867" cy="31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  <a:defRPr/>
              </a:pPr>
              <a:endParaRPr lang="en-GB" altLang="en-US" sz="2400" kern="0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18" name="Rectangle 5"/>
            <p:cNvSpPr>
              <a:spLocks noChangeArrowheads="1"/>
            </p:cNvSpPr>
            <p:nvPr/>
          </p:nvSpPr>
          <p:spPr bwMode="auto">
            <a:xfrm>
              <a:off x="793" y="1661"/>
              <a:ext cx="1867" cy="31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  <a:defRPr/>
              </a:pPr>
              <a:endParaRPr lang="en-GB" altLang="en-US" sz="2400" kern="0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19" name="Rectangle 6"/>
            <p:cNvSpPr>
              <a:spLocks noChangeArrowheads="1"/>
            </p:cNvSpPr>
            <p:nvPr/>
          </p:nvSpPr>
          <p:spPr bwMode="auto">
            <a:xfrm>
              <a:off x="793" y="2024"/>
              <a:ext cx="1867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  <a:defRPr/>
              </a:pPr>
              <a:endParaRPr lang="en-GB" altLang="en-US" sz="2400" kern="0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20" name="Rectangle 7"/>
            <p:cNvSpPr>
              <a:spLocks noChangeArrowheads="1"/>
            </p:cNvSpPr>
            <p:nvPr/>
          </p:nvSpPr>
          <p:spPr bwMode="auto">
            <a:xfrm>
              <a:off x="793" y="2387"/>
              <a:ext cx="1867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  <a:defRPr/>
              </a:pPr>
              <a:endParaRPr lang="en-GB" altLang="en-US" sz="2400" kern="0" dirty="0">
                <a:solidFill>
                  <a:srgbClr val="000000"/>
                </a:solidFill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71741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Name an occupation that keeps you on your feet</a:t>
            </a:r>
            <a:endParaRPr lang="en-US" altLang="en-US" sz="40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Shop assistant	32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Nurse			27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Waiter/waitress	24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Police officer	10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Hairdresser		7</a:t>
            </a:r>
            <a:endParaRPr lang="en-US" altLang="en-US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grpSp>
        <p:nvGrpSpPr>
          <p:cNvPr id="14340" name="Group 9"/>
          <p:cNvGrpSpPr>
            <a:grpSpLocks/>
          </p:cNvGrpSpPr>
          <p:nvPr/>
        </p:nvGrpSpPr>
        <p:grpSpPr bwMode="auto">
          <a:xfrm>
            <a:off x="1371600" y="2057400"/>
            <a:ext cx="2971564" cy="1682750"/>
            <a:chOff x="793" y="1281"/>
            <a:chExt cx="1867" cy="1060"/>
          </a:xfrm>
        </p:grpSpPr>
        <p:sp>
          <p:nvSpPr>
            <p:cNvPr id="17" name="Rectangle 4"/>
            <p:cNvSpPr>
              <a:spLocks noChangeArrowheads="1"/>
            </p:cNvSpPr>
            <p:nvPr/>
          </p:nvSpPr>
          <p:spPr bwMode="auto">
            <a:xfrm>
              <a:off x="793" y="1281"/>
              <a:ext cx="1867" cy="31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  <a:defRPr/>
              </a:pPr>
              <a:endParaRPr lang="en-GB" altLang="en-US" sz="2400" kern="0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18" name="Rectangle 5"/>
            <p:cNvSpPr>
              <a:spLocks noChangeArrowheads="1"/>
            </p:cNvSpPr>
            <p:nvPr/>
          </p:nvSpPr>
          <p:spPr bwMode="auto">
            <a:xfrm>
              <a:off x="793" y="1661"/>
              <a:ext cx="1867" cy="31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  <a:defRPr/>
              </a:pPr>
              <a:endParaRPr lang="en-GB" altLang="en-US" sz="2400" kern="0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19" name="Rectangle 6"/>
            <p:cNvSpPr>
              <a:spLocks noChangeArrowheads="1"/>
            </p:cNvSpPr>
            <p:nvPr/>
          </p:nvSpPr>
          <p:spPr bwMode="auto">
            <a:xfrm>
              <a:off x="793" y="2024"/>
              <a:ext cx="1867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  <a:defRPr/>
              </a:pPr>
              <a:endParaRPr lang="en-GB" altLang="en-US" sz="2400" kern="0" dirty="0">
                <a:solidFill>
                  <a:srgbClr val="000000"/>
                </a:solidFill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37090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Name an occupation that keeps you on your feet</a:t>
            </a:r>
            <a:endParaRPr lang="en-US" altLang="en-US" sz="40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Shop assistant	32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Nurse			27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Waiter/waitress	24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Police officer	10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Hairdresser		7</a:t>
            </a:r>
            <a:endParaRPr lang="en-US" altLang="en-US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grpSp>
        <p:nvGrpSpPr>
          <p:cNvPr id="14340" name="Group 9"/>
          <p:cNvGrpSpPr>
            <a:grpSpLocks/>
          </p:cNvGrpSpPr>
          <p:nvPr/>
        </p:nvGrpSpPr>
        <p:grpSpPr bwMode="auto">
          <a:xfrm>
            <a:off x="1371600" y="2057400"/>
            <a:ext cx="2971564" cy="1108075"/>
            <a:chOff x="793" y="1281"/>
            <a:chExt cx="1867" cy="698"/>
          </a:xfrm>
        </p:grpSpPr>
        <p:sp>
          <p:nvSpPr>
            <p:cNvPr id="17" name="Rectangle 4"/>
            <p:cNvSpPr>
              <a:spLocks noChangeArrowheads="1"/>
            </p:cNvSpPr>
            <p:nvPr/>
          </p:nvSpPr>
          <p:spPr bwMode="auto">
            <a:xfrm>
              <a:off x="793" y="1281"/>
              <a:ext cx="1867" cy="31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  <a:defRPr/>
              </a:pPr>
              <a:endParaRPr lang="en-GB" altLang="en-US" sz="2400" kern="0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18" name="Rectangle 5"/>
            <p:cNvSpPr>
              <a:spLocks noChangeArrowheads="1"/>
            </p:cNvSpPr>
            <p:nvPr/>
          </p:nvSpPr>
          <p:spPr bwMode="auto">
            <a:xfrm>
              <a:off x="793" y="1661"/>
              <a:ext cx="1867" cy="31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  <a:defRPr/>
              </a:pPr>
              <a:endParaRPr lang="en-GB" altLang="en-US" sz="2400" kern="0" dirty="0">
                <a:solidFill>
                  <a:srgbClr val="000000"/>
                </a:solidFill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86662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Name an occupation that keeps you on your feet</a:t>
            </a:r>
            <a:endParaRPr lang="en-US" altLang="en-US" sz="40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Shop assistant	32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Nurse			27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Waiter/waitress	24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Police officer	10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Hairdresser		7</a:t>
            </a:r>
            <a:endParaRPr lang="en-US" altLang="en-US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1371600" y="2057400"/>
            <a:ext cx="2971564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endParaRPr lang="en-GB" altLang="en-US" sz="2400" kern="0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38037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Name an occupation that keeps you on your feet</a:t>
            </a:r>
            <a:endParaRPr lang="en-US" altLang="en-US" sz="40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Shop assistant	32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Nurse			27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Waiter/waitress	24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Police officer	10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Hairdresser		7</a:t>
            </a:r>
            <a:endParaRPr lang="en-US" altLang="en-US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0423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Name something that gets smaller as you use it</a:t>
            </a:r>
            <a:endParaRPr lang="en-US" altLang="en-US" sz="40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Soap			42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Pencil			24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Lipstick		23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Eraser			9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Wallet			2</a:t>
            </a:r>
            <a:endParaRPr lang="en-US" altLang="en-US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grpSp>
        <p:nvGrpSpPr>
          <p:cNvPr id="14340" name="Group 9"/>
          <p:cNvGrpSpPr>
            <a:grpSpLocks/>
          </p:cNvGrpSpPr>
          <p:nvPr/>
        </p:nvGrpSpPr>
        <p:grpSpPr bwMode="auto">
          <a:xfrm>
            <a:off x="1295400" y="2086482"/>
            <a:ext cx="2971564" cy="2209800"/>
            <a:chOff x="793" y="1312"/>
            <a:chExt cx="1867" cy="1392"/>
          </a:xfrm>
        </p:grpSpPr>
        <p:sp>
          <p:nvSpPr>
            <p:cNvPr id="18" name="Rectangle 5"/>
            <p:cNvSpPr>
              <a:spLocks noChangeArrowheads="1"/>
            </p:cNvSpPr>
            <p:nvPr/>
          </p:nvSpPr>
          <p:spPr bwMode="auto">
            <a:xfrm>
              <a:off x="793" y="1661"/>
              <a:ext cx="1867" cy="31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  <a:defRPr/>
              </a:pPr>
              <a:endParaRPr lang="en-GB" altLang="en-US" sz="2400" kern="0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19" name="Rectangle 6"/>
            <p:cNvSpPr>
              <a:spLocks noChangeArrowheads="1"/>
            </p:cNvSpPr>
            <p:nvPr/>
          </p:nvSpPr>
          <p:spPr bwMode="auto">
            <a:xfrm>
              <a:off x="793" y="2024"/>
              <a:ext cx="1867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  <a:defRPr/>
              </a:pPr>
              <a:endParaRPr lang="en-GB" altLang="en-US" sz="2400" kern="0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20" name="Rectangle 7"/>
            <p:cNvSpPr>
              <a:spLocks noChangeArrowheads="1"/>
            </p:cNvSpPr>
            <p:nvPr/>
          </p:nvSpPr>
          <p:spPr bwMode="auto">
            <a:xfrm>
              <a:off x="793" y="2387"/>
              <a:ext cx="1867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  <a:defRPr/>
              </a:pPr>
              <a:endParaRPr lang="en-GB" altLang="en-US" sz="2400" kern="0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21" name="Rectangle 8"/>
            <p:cNvSpPr>
              <a:spLocks noChangeArrowheads="1"/>
            </p:cNvSpPr>
            <p:nvPr/>
          </p:nvSpPr>
          <p:spPr bwMode="auto">
            <a:xfrm>
              <a:off x="793" y="1312"/>
              <a:ext cx="1867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  <a:defRPr/>
              </a:pPr>
              <a:endParaRPr lang="en-GB" altLang="en-US" sz="2400" kern="0" dirty="0">
                <a:solidFill>
                  <a:srgbClr val="000000"/>
                </a:solidFill>
                <a:cs typeface="Arial" charset="0"/>
              </a:endParaRPr>
            </a:p>
          </p:txBody>
        </p: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714C7865-8AAC-42E9-8BEE-D60E7A4EA6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8923" y="4383514"/>
            <a:ext cx="2978042" cy="518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69984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Name something that gets smaller as you use it</a:t>
            </a:r>
            <a:endParaRPr lang="en-US" altLang="en-US" sz="40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Soap			42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Pencil			24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Lipstick		23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Eraser			9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Wallet			2</a:t>
            </a:r>
            <a:endParaRPr lang="en-US" altLang="en-US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grpSp>
        <p:nvGrpSpPr>
          <p:cNvPr id="14340" name="Group 9"/>
          <p:cNvGrpSpPr>
            <a:grpSpLocks/>
          </p:cNvGrpSpPr>
          <p:nvPr/>
        </p:nvGrpSpPr>
        <p:grpSpPr bwMode="auto">
          <a:xfrm>
            <a:off x="1295400" y="2086482"/>
            <a:ext cx="2971564" cy="2209800"/>
            <a:chOff x="793" y="1312"/>
            <a:chExt cx="1867" cy="1392"/>
          </a:xfrm>
        </p:grpSpPr>
        <p:sp>
          <p:nvSpPr>
            <p:cNvPr id="18" name="Rectangle 5"/>
            <p:cNvSpPr>
              <a:spLocks noChangeArrowheads="1"/>
            </p:cNvSpPr>
            <p:nvPr/>
          </p:nvSpPr>
          <p:spPr bwMode="auto">
            <a:xfrm>
              <a:off x="793" y="1661"/>
              <a:ext cx="1867" cy="31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  <a:defRPr/>
              </a:pPr>
              <a:endParaRPr lang="en-GB" altLang="en-US" sz="2400" kern="0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19" name="Rectangle 6"/>
            <p:cNvSpPr>
              <a:spLocks noChangeArrowheads="1"/>
            </p:cNvSpPr>
            <p:nvPr/>
          </p:nvSpPr>
          <p:spPr bwMode="auto">
            <a:xfrm>
              <a:off x="793" y="2024"/>
              <a:ext cx="1867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  <a:defRPr/>
              </a:pPr>
              <a:endParaRPr lang="en-GB" altLang="en-US" sz="2400" kern="0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20" name="Rectangle 7"/>
            <p:cNvSpPr>
              <a:spLocks noChangeArrowheads="1"/>
            </p:cNvSpPr>
            <p:nvPr/>
          </p:nvSpPr>
          <p:spPr bwMode="auto">
            <a:xfrm>
              <a:off x="793" y="2387"/>
              <a:ext cx="1867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  <a:defRPr/>
              </a:pPr>
              <a:endParaRPr lang="en-GB" altLang="en-US" sz="2400" kern="0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21" name="Rectangle 8"/>
            <p:cNvSpPr>
              <a:spLocks noChangeArrowheads="1"/>
            </p:cNvSpPr>
            <p:nvPr/>
          </p:nvSpPr>
          <p:spPr bwMode="auto">
            <a:xfrm>
              <a:off x="793" y="1312"/>
              <a:ext cx="1867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  <a:defRPr/>
              </a:pPr>
              <a:endParaRPr lang="en-GB" altLang="en-US" sz="2400" kern="0" dirty="0">
                <a:solidFill>
                  <a:srgbClr val="000000"/>
                </a:solidFill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088676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Name something that gets smaller as you use it</a:t>
            </a:r>
            <a:endParaRPr lang="en-US" altLang="en-US" sz="40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Soap			42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Pencil			24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Lipstick		23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Eraser			9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Wallet			2</a:t>
            </a:r>
            <a:endParaRPr lang="en-US" altLang="en-US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grpSp>
        <p:nvGrpSpPr>
          <p:cNvPr id="14340" name="Group 9"/>
          <p:cNvGrpSpPr>
            <a:grpSpLocks/>
          </p:cNvGrpSpPr>
          <p:nvPr/>
        </p:nvGrpSpPr>
        <p:grpSpPr bwMode="auto">
          <a:xfrm>
            <a:off x="1295400" y="2086483"/>
            <a:ext cx="2971564" cy="1633538"/>
            <a:chOff x="793" y="1312"/>
            <a:chExt cx="1867" cy="1029"/>
          </a:xfrm>
        </p:grpSpPr>
        <p:sp>
          <p:nvSpPr>
            <p:cNvPr id="18" name="Rectangle 5"/>
            <p:cNvSpPr>
              <a:spLocks noChangeArrowheads="1"/>
            </p:cNvSpPr>
            <p:nvPr/>
          </p:nvSpPr>
          <p:spPr bwMode="auto">
            <a:xfrm>
              <a:off x="793" y="1661"/>
              <a:ext cx="1867" cy="31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  <a:defRPr/>
              </a:pPr>
              <a:endParaRPr lang="en-GB" altLang="en-US" sz="2400" kern="0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19" name="Rectangle 6"/>
            <p:cNvSpPr>
              <a:spLocks noChangeArrowheads="1"/>
            </p:cNvSpPr>
            <p:nvPr/>
          </p:nvSpPr>
          <p:spPr bwMode="auto">
            <a:xfrm>
              <a:off x="793" y="2024"/>
              <a:ext cx="1867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  <a:defRPr/>
              </a:pPr>
              <a:endParaRPr lang="en-GB" altLang="en-US" sz="2400" kern="0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21" name="Rectangle 8"/>
            <p:cNvSpPr>
              <a:spLocks noChangeArrowheads="1"/>
            </p:cNvSpPr>
            <p:nvPr/>
          </p:nvSpPr>
          <p:spPr bwMode="auto">
            <a:xfrm>
              <a:off x="793" y="1312"/>
              <a:ext cx="1867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  <a:defRPr/>
              </a:pPr>
              <a:endParaRPr lang="en-GB" altLang="en-US" sz="2400" kern="0" dirty="0">
                <a:solidFill>
                  <a:srgbClr val="000000"/>
                </a:solidFill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594295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7bff054-f365-4bea-94b2-ee623a8b2da8">
      <Terms xmlns="http://schemas.microsoft.com/office/infopath/2007/PartnerControls"/>
    </lcf76f155ced4ddcb4097134ff3c332f>
    <TaxCatchAll xmlns="797fee8a-63c0-4c06-9f5d-0a3de4381f44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48DE1396FF25C4D84F1187D6907B974" ma:contentTypeVersion="16" ma:contentTypeDescription="Create a new document." ma:contentTypeScope="" ma:versionID="f3410c86dcbec5568abfa221ac7b3496">
  <xsd:schema xmlns:xsd="http://www.w3.org/2001/XMLSchema" xmlns:xs="http://www.w3.org/2001/XMLSchema" xmlns:p="http://schemas.microsoft.com/office/2006/metadata/properties" xmlns:ns2="e7bff054-f365-4bea-94b2-ee623a8b2da8" xmlns:ns3="797fee8a-63c0-4c06-9f5d-0a3de4381f44" targetNamespace="http://schemas.microsoft.com/office/2006/metadata/properties" ma:root="true" ma:fieldsID="d83f88a57580050a2f58ee8267e88fce" ns2:_="" ns3:_="">
    <xsd:import namespace="e7bff054-f365-4bea-94b2-ee623a8b2da8"/>
    <xsd:import namespace="797fee8a-63c0-4c06-9f5d-0a3de4381f4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bff054-f365-4bea-94b2-ee623a8b2da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9d6fa388-df72-4059-a89b-9cf282f5a0c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7fee8a-63c0-4c06-9f5d-0a3de4381f4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abeb1bb5-cc7e-477f-8b11-eb5483e08473}" ma:internalName="TaxCatchAll" ma:showField="CatchAllData" ma:web="797fee8a-63c0-4c06-9f5d-0a3de4381f4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74DE851-5672-4A6F-AAB4-7E0C56B61CBD}">
  <ds:schemaRefs>
    <ds:schemaRef ds:uri="http://schemas.microsoft.com/office/2006/metadata/properties"/>
    <ds:schemaRef ds:uri="http://schemas.microsoft.com/office/infopath/2007/PartnerControls"/>
    <ds:schemaRef ds:uri="e7bff054-f365-4bea-94b2-ee623a8b2da8"/>
    <ds:schemaRef ds:uri="797fee8a-63c0-4c06-9f5d-0a3de4381f44"/>
  </ds:schemaRefs>
</ds:datastoreItem>
</file>

<file path=customXml/itemProps2.xml><?xml version="1.0" encoding="utf-8"?>
<ds:datastoreItem xmlns:ds="http://schemas.openxmlformats.org/officeDocument/2006/customXml" ds:itemID="{1F66CD28-1BA7-4E9F-A633-E47F23940EC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7bff054-f365-4bea-94b2-ee623a8b2da8"/>
    <ds:schemaRef ds:uri="797fee8a-63c0-4c06-9f5d-0a3de4381f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DDD815A-AB75-42D1-9B8E-6D708BB04FD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582</Words>
  <Application>Microsoft Office PowerPoint</Application>
  <PresentationFormat>On-screen Show (4:3)</PresentationFormat>
  <Paragraphs>108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Source Sans Pro</vt:lpstr>
      <vt:lpstr>Times New Roman</vt:lpstr>
      <vt:lpstr>Default Design</vt:lpstr>
      <vt:lpstr>Name an occupation that keeps you on your feet</vt:lpstr>
      <vt:lpstr>Name an occupation that keeps you on your feet</vt:lpstr>
      <vt:lpstr>Name an occupation that keeps you on your feet</vt:lpstr>
      <vt:lpstr>Name an occupation that keeps you on your feet</vt:lpstr>
      <vt:lpstr>Name an occupation that keeps you on your feet</vt:lpstr>
      <vt:lpstr>Name an occupation that keeps you on your feet</vt:lpstr>
      <vt:lpstr>Name something that gets smaller as you use it</vt:lpstr>
      <vt:lpstr>Name something that gets smaller as you use it</vt:lpstr>
      <vt:lpstr>Name something that gets smaller as you use it</vt:lpstr>
      <vt:lpstr>Name something that gets smaller as you use it</vt:lpstr>
      <vt:lpstr>Name something that gets smaller as you use it</vt:lpstr>
      <vt:lpstr>Name something that gets smaller as you use it</vt:lpstr>
      <vt:lpstr>Name something that is hard to    keep clean</vt:lpstr>
      <vt:lpstr>Name something that is hard to    keep clean</vt:lpstr>
      <vt:lpstr>Name something that is hard to    keep clean</vt:lpstr>
      <vt:lpstr>Name something that is hard to    keep clean</vt:lpstr>
      <vt:lpstr>Name something that is hard to    keep clean</vt:lpstr>
      <vt:lpstr>Name something that is hard to    keep clean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a bad job for someone who’s accident prone</dc:title>
  <dc:creator>Patrick Ellisdon</dc:creator>
  <cp:lastModifiedBy>Marilyn Shrimpton</cp:lastModifiedBy>
  <cp:revision>3</cp:revision>
  <dcterms:created xsi:type="dcterms:W3CDTF">2006-08-16T00:00:00Z</dcterms:created>
  <dcterms:modified xsi:type="dcterms:W3CDTF">2024-09-24T11:04:26Z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0x010100B48DE1396FF25C4D84F1187D6907B974</vt:lpwstr>
  </property>
</Properties>
</file>