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sldIdLst>
    <p:sldId id="256" r:id="rId6"/>
    <p:sldId id="257" r:id="rId7"/>
    <p:sldId id="258" r:id="rId8"/>
    <p:sldId id="259" r:id="rId9"/>
    <p:sldId id="260" r:id="rId10"/>
    <p:sldId id="261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62D5628-0F13-41DF-BEF7-56851ADE4C10}" v="2" dt="2024-09-24T11:01:11.53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76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lyn Shrimpton" userId="ac5422bb-7c93-4874-96a3-fe2f01fc3f35" providerId="ADAL" clId="{F62D5628-0F13-41DF-BEF7-56851ADE4C10}"/>
    <pc:docChg chg="modSld">
      <pc:chgData name="Marilyn Shrimpton" userId="ac5422bb-7c93-4874-96a3-fe2f01fc3f35" providerId="ADAL" clId="{F62D5628-0F13-41DF-BEF7-56851ADE4C10}" dt="2024-09-24T11:01:47.735" v="14" actId="2711"/>
      <pc:docMkLst>
        <pc:docMk/>
      </pc:docMkLst>
      <pc:sldChg chg="modSp mod">
        <pc:chgData name="Marilyn Shrimpton" userId="ac5422bb-7c93-4874-96a3-fe2f01fc3f35" providerId="ADAL" clId="{F62D5628-0F13-41DF-BEF7-56851ADE4C10}" dt="2024-09-24T11:01:11.530" v="4" actId="1038"/>
        <pc:sldMkLst>
          <pc:docMk/>
          <pc:sldMk cId="639024129" sldId="256"/>
        </pc:sldMkLst>
        <pc:spChg chg="mod">
          <ac:chgData name="Marilyn Shrimpton" userId="ac5422bb-7c93-4874-96a3-fe2f01fc3f35" providerId="ADAL" clId="{F62D5628-0F13-41DF-BEF7-56851ADE4C10}" dt="2024-09-24T11:01:04.257" v="1" actId="2711"/>
          <ac:spMkLst>
            <pc:docMk/>
            <pc:sldMk cId="639024129" sldId="256"/>
            <ac:spMk id="2050" creationId="{00000000-0000-0000-0000-000000000000}"/>
          </ac:spMkLst>
        </pc:spChg>
        <pc:spChg chg="mod">
          <ac:chgData name="Marilyn Shrimpton" userId="ac5422bb-7c93-4874-96a3-fe2f01fc3f35" providerId="ADAL" clId="{F62D5628-0F13-41DF-BEF7-56851ADE4C10}" dt="2024-09-24T11:01:07.334" v="2" actId="2711"/>
          <ac:spMkLst>
            <pc:docMk/>
            <pc:sldMk cId="639024129" sldId="256"/>
            <ac:spMk id="2051" creationId="{00000000-0000-0000-0000-000000000000}"/>
          </ac:spMkLst>
        </pc:spChg>
        <pc:spChg chg="mod">
          <ac:chgData name="Marilyn Shrimpton" userId="ac5422bb-7c93-4874-96a3-fe2f01fc3f35" providerId="ADAL" clId="{F62D5628-0F13-41DF-BEF7-56851ADE4C10}" dt="2024-09-24T11:01:11.530" v="4" actId="1038"/>
          <ac:spMkLst>
            <pc:docMk/>
            <pc:sldMk cId="639024129" sldId="256"/>
            <ac:spMk id="9221" creationId="{00000000-0000-0000-0000-000000000000}"/>
          </ac:spMkLst>
        </pc:spChg>
        <pc:spChg chg="mod">
          <ac:chgData name="Marilyn Shrimpton" userId="ac5422bb-7c93-4874-96a3-fe2f01fc3f35" providerId="ADAL" clId="{F62D5628-0F13-41DF-BEF7-56851ADE4C10}" dt="2024-09-24T11:01:11.530" v="4" actId="1038"/>
          <ac:spMkLst>
            <pc:docMk/>
            <pc:sldMk cId="639024129" sldId="256"/>
            <ac:spMk id="9222" creationId="{00000000-0000-0000-0000-000000000000}"/>
          </ac:spMkLst>
        </pc:spChg>
        <pc:spChg chg="mod">
          <ac:chgData name="Marilyn Shrimpton" userId="ac5422bb-7c93-4874-96a3-fe2f01fc3f35" providerId="ADAL" clId="{F62D5628-0F13-41DF-BEF7-56851ADE4C10}" dt="2024-09-24T11:01:11.530" v="4" actId="1038"/>
          <ac:spMkLst>
            <pc:docMk/>
            <pc:sldMk cId="639024129" sldId="256"/>
            <ac:spMk id="9223" creationId="{00000000-0000-0000-0000-000000000000}"/>
          </ac:spMkLst>
        </pc:spChg>
        <pc:spChg chg="mod">
          <ac:chgData name="Marilyn Shrimpton" userId="ac5422bb-7c93-4874-96a3-fe2f01fc3f35" providerId="ADAL" clId="{F62D5628-0F13-41DF-BEF7-56851ADE4C10}" dt="2024-09-24T11:01:11.530" v="4" actId="1038"/>
          <ac:spMkLst>
            <pc:docMk/>
            <pc:sldMk cId="639024129" sldId="256"/>
            <ac:spMk id="9224" creationId="{00000000-0000-0000-0000-000000000000}"/>
          </ac:spMkLst>
        </pc:spChg>
        <pc:spChg chg="mod">
          <ac:chgData name="Marilyn Shrimpton" userId="ac5422bb-7c93-4874-96a3-fe2f01fc3f35" providerId="ADAL" clId="{F62D5628-0F13-41DF-BEF7-56851ADE4C10}" dt="2024-09-24T11:01:11.530" v="4" actId="1038"/>
          <ac:spMkLst>
            <pc:docMk/>
            <pc:sldMk cId="639024129" sldId="256"/>
            <ac:spMk id="9225" creationId="{00000000-0000-0000-0000-000000000000}"/>
          </ac:spMkLst>
        </pc:spChg>
        <pc:grpChg chg="mod">
          <ac:chgData name="Marilyn Shrimpton" userId="ac5422bb-7c93-4874-96a3-fe2f01fc3f35" providerId="ADAL" clId="{F62D5628-0F13-41DF-BEF7-56851ADE4C10}" dt="2024-09-24T11:01:11.530" v="4" actId="1038"/>
          <ac:grpSpMkLst>
            <pc:docMk/>
            <pc:sldMk cId="639024129" sldId="256"/>
            <ac:grpSpMk id="2052" creationId="{00000000-0000-0000-0000-000000000000}"/>
          </ac:grpSpMkLst>
        </pc:grpChg>
      </pc:sldChg>
      <pc:sldChg chg="modSp mod">
        <pc:chgData name="Marilyn Shrimpton" userId="ac5422bb-7c93-4874-96a3-fe2f01fc3f35" providerId="ADAL" clId="{F62D5628-0F13-41DF-BEF7-56851ADE4C10}" dt="2024-09-24T11:01:18.481" v="6" actId="2711"/>
        <pc:sldMkLst>
          <pc:docMk/>
          <pc:sldMk cId="3806528165" sldId="257"/>
        </pc:sldMkLst>
        <pc:spChg chg="mod">
          <ac:chgData name="Marilyn Shrimpton" userId="ac5422bb-7c93-4874-96a3-fe2f01fc3f35" providerId="ADAL" clId="{F62D5628-0F13-41DF-BEF7-56851ADE4C10}" dt="2024-09-24T11:01:15.689" v="5" actId="2711"/>
          <ac:spMkLst>
            <pc:docMk/>
            <pc:sldMk cId="3806528165" sldId="257"/>
            <ac:spMk id="3074" creationId="{00000000-0000-0000-0000-000000000000}"/>
          </ac:spMkLst>
        </pc:spChg>
        <pc:spChg chg="mod">
          <ac:chgData name="Marilyn Shrimpton" userId="ac5422bb-7c93-4874-96a3-fe2f01fc3f35" providerId="ADAL" clId="{F62D5628-0F13-41DF-BEF7-56851ADE4C10}" dt="2024-09-24T11:01:18.481" v="6" actId="2711"/>
          <ac:spMkLst>
            <pc:docMk/>
            <pc:sldMk cId="3806528165" sldId="257"/>
            <ac:spMk id="3075" creationId="{00000000-0000-0000-0000-000000000000}"/>
          </ac:spMkLst>
        </pc:spChg>
      </pc:sldChg>
      <pc:sldChg chg="modSp mod">
        <pc:chgData name="Marilyn Shrimpton" userId="ac5422bb-7c93-4874-96a3-fe2f01fc3f35" providerId="ADAL" clId="{F62D5628-0F13-41DF-BEF7-56851ADE4C10}" dt="2024-09-24T11:01:25.758" v="8" actId="2711"/>
        <pc:sldMkLst>
          <pc:docMk/>
          <pc:sldMk cId="1643477699" sldId="258"/>
        </pc:sldMkLst>
        <pc:spChg chg="mod">
          <ac:chgData name="Marilyn Shrimpton" userId="ac5422bb-7c93-4874-96a3-fe2f01fc3f35" providerId="ADAL" clId="{F62D5628-0F13-41DF-BEF7-56851ADE4C10}" dt="2024-09-24T11:01:23.128" v="7" actId="2711"/>
          <ac:spMkLst>
            <pc:docMk/>
            <pc:sldMk cId="1643477699" sldId="258"/>
            <ac:spMk id="4098" creationId="{00000000-0000-0000-0000-000000000000}"/>
          </ac:spMkLst>
        </pc:spChg>
        <pc:spChg chg="mod">
          <ac:chgData name="Marilyn Shrimpton" userId="ac5422bb-7c93-4874-96a3-fe2f01fc3f35" providerId="ADAL" clId="{F62D5628-0F13-41DF-BEF7-56851ADE4C10}" dt="2024-09-24T11:01:25.758" v="8" actId="2711"/>
          <ac:spMkLst>
            <pc:docMk/>
            <pc:sldMk cId="1643477699" sldId="258"/>
            <ac:spMk id="4099" creationId="{00000000-0000-0000-0000-000000000000}"/>
          </ac:spMkLst>
        </pc:spChg>
      </pc:sldChg>
      <pc:sldChg chg="modSp mod">
        <pc:chgData name="Marilyn Shrimpton" userId="ac5422bb-7c93-4874-96a3-fe2f01fc3f35" providerId="ADAL" clId="{F62D5628-0F13-41DF-BEF7-56851ADE4C10}" dt="2024-09-24T11:01:33.241" v="10" actId="2711"/>
        <pc:sldMkLst>
          <pc:docMk/>
          <pc:sldMk cId="3421376899" sldId="259"/>
        </pc:sldMkLst>
        <pc:spChg chg="mod">
          <ac:chgData name="Marilyn Shrimpton" userId="ac5422bb-7c93-4874-96a3-fe2f01fc3f35" providerId="ADAL" clId="{F62D5628-0F13-41DF-BEF7-56851ADE4C10}" dt="2024-09-24T11:01:29.800" v="9" actId="2711"/>
          <ac:spMkLst>
            <pc:docMk/>
            <pc:sldMk cId="3421376899" sldId="259"/>
            <ac:spMk id="5122" creationId="{00000000-0000-0000-0000-000000000000}"/>
          </ac:spMkLst>
        </pc:spChg>
        <pc:spChg chg="mod">
          <ac:chgData name="Marilyn Shrimpton" userId="ac5422bb-7c93-4874-96a3-fe2f01fc3f35" providerId="ADAL" clId="{F62D5628-0F13-41DF-BEF7-56851ADE4C10}" dt="2024-09-24T11:01:33.241" v="10" actId="2711"/>
          <ac:spMkLst>
            <pc:docMk/>
            <pc:sldMk cId="3421376899" sldId="259"/>
            <ac:spMk id="5123" creationId="{00000000-0000-0000-0000-000000000000}"/>
          </ac:spMkLst>
        </pc:spChg>
      </pc:sldChg>
      <pc:sldChg chg="modSp mod">
        <pc:chgData name="Marilyn Shrimpton" userId="ac5422bb-7c93-4874-96a3-fe2f01fc3f35" providerId="ADAL" clId="{F62D5628-0F13-41DF-BEF7-56851ADE4C10}" dt="2024-09-24T11:01:40.935" v="12" actId="2711"/>
        <pc:sldMkLst>
          <pc:docMk/>
          <pc:sldMk cId="964639406" sldId="260"/>
        </pc:sldMkLst>
        <pc:spChg chg="mod">
          <ac:chgData name="Marilyn Shrimpton" userId="ac5422bb-7c93-4874-96a3-fe2f01fc3f35" providerId="ADAL" clId="{F62D5628-0F13-41DF-BEF7-56851ADE4C10}" dt="2024-09-24T11:01:37.777" v="11" actId="2711"/>
          <ac:spMkLst>
            <pc:docMk/>
            <pc:sldMk cId="964639406" sldId="260"/>
            <ac:spMk id="6146" creationId="{00000000-0000-0000-0000-000000000000}"/>
          </ac:spMkLst>
        </pc:spChg>
        <pc:spChg chg="mod">
          <ac:chgData name="Marilyn Shrimpton" userId="ac5422bb-7c93-4874-96a3-fe2f01fc3f35" providerId="ADAL" clId="{F62D5628-0F13-41DF-BEF7-56851ADE4C10}" dt="2024-09-24T11:01:40.935" v="12" actId="2711"/>
          <ac:spMkLst>
            <pc:docMk/>
            <pc:sldMk cId="964639406" sldId="260"/>
            <ac:spMk id="6147" creationId="{00000000-0000-0000-0000-000000000000}"/>
          </ac:spMkLst>
        </pc:spChg>
      </pc:sldChg>
      <pc:sldChg chg="modSp mod">
        <pc:chgData name="Marilyn Shrimpton" userId="ac5422bb-7c93-4874-96a3-fe2f01fc3f35" providerId="ADAL" clId="{F62D5628-0F13-41DF-BEF7-56851ADE4C10}" dt="2024-09-24T11:01:47.735" v="14" actId="2711"/>
        <pc:sldMkLst>
          <pc:docMk/>
          <pc:sldMk cId="2093457705" sldId="261"/>
        </pc:sldMkLst>
        <pc:spChg chg="mod">
          <ac:chgData name="Marilyn Shrimpton" userId="ac5422bb-7c93-4874-96a3-fe2f01fc3f35" providerId="ADAL" clId="{F62D5628-0F13-41DF-BEF7-56851ADE4C10}" dt="2024-09-24T11:01:44.781" v="13" actId="2711"/>
          <ac:spMkLst>
            <pc:docMk/>
            <pc:sldMk cId="2093457705" sldId="261"/>
            <ac:spMk id="7170" creationId="{00000000-0000-0000-0000-000000000000}"/>
          </ac:spMkLst>
        </pc:spChg>
        <pc:spChg chg="mod">
          <ac:chgData name="Marilyn Shrimpton" userId="ac5422bb-7c93-4874-96a3-fe2f01fc3f35" providerId="ADAL" clId="{F62D5628-0F13-41DF-BEF7-56851ADE4C10}" dt="2024-09-24T11:01:47.735" v="14" actId="2711"/>
          <ac:spMkLst>
            <pc:docMk/>
            <pc:sldMk cId="2093457705" sldId="261"/>
            <ac:spMk id="7171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AC3133-6F94-4292-A797-0869C4C533AC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39016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F6B0F4-F88D-4DF7-B7A1-132EF9C61FFF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50853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0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5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B8A3C1-98C8-4ABF-9829-BCA1911F80A6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01614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DEF82D-8D29-4D9F-9667-94779299C382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63972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7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9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9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4DA850-9BF3-499D-83F8-EFA9AB1A2643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864836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D2EF55-8486-47DF-B472-C64C9153FCC1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65505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03D103-4627-4382-BA31-EBF0EDCEB94F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803154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9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7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9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A6DE83-B3CD-433A-959C-52F1AAF8A6EC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1730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9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7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9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1763C4-4747-403F-9AD4-308C80FD5682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391183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AD5414-95DB-4DAC-96A3-FC1B529E51F0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136857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AF49D6-FA3F-489C-A6B9-FD468EF29C2E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90851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fld id="{6A2390DB-90B3-4FA7-8177-8B3E3D7FD656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0952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3600" dirty="0">
                <a:latin typeface="Source Sans Pro" panose="020B0503030403020204" pitchFamily="34" charset="0"/>
                <a:ea typeface="Source Sans Pro" panose="020B0503030403020204" pitchFamily="34" charset="0"/>
                <a:cs typeface="Sabon Next LT" panose="02000500000000000000" pitchFamily="2" charset="0"/>
              </a:rPr>
              <a:t>A number you might need to learn </a:t>
            </a:r>
            <a:endParaRPr lang="en-US" altLang="en-US" sz="3600" dirty="0">
              <a:latin typeface="Source Sans Pro" panose="020B0503030403020204" pitchFamily="34" charset="0"/>
              <a:ea typeface="Source Sans Pro" panose="020B0503030403020204" pitchFamily="34" charset="0"/>
              <a:cs typeface="Sabon Next LT" panose="02000500000000000000" pitchFamily="2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Tx/>
              <a:buAutoNum type="arabicPeriod"/>
            </a:pPr>
            <a:r>
              <a:rPr lang="en-GB" alt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Card Pin number	41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GB" alt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Phone number	25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GB" alt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House number	15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GB" alt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Bike lock		6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GB" alt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999			3</a:t>
            </a:r>
            <a:endParaRPr lang="en-US" altLang="en-US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grpSp>
        <p:nvGrpSpPr>
          <p:cNvPr id="2052" name="Group 9"/>
          <p:cNvGrpSpPr>
            <a:grpSpLocks/>
          </p:cNvGrpSpPr>
          <p:nvPr/>
        </p:nvGrpSpPr>
        <p:grpSpPr bwMode="auto">
          <a:xfrm>
            <a:off x="1403746" y="2038353"/>
            <a:ext cx="2863454" cy="2835275"/>
            <a:chOff x="793" y="1281"/>
            <a:chExt cx="2405" cy="1786"/>
          </a:xfrm>
        </p:grpSpPr>
        <p:sp>
          <p:nvSpPr>
            <p:cNvPr id="9221" name="Rectangle 4"/>
            <p:cNvSpPr>
              <a:spLocks noChangeArrowheads="1"/>
            </p:cNvSpPr>
            <p:nvPr/>
          </p:nvSpPr>
          <p:spPr bwMode="auto">
            <a:xfrm>
              <a:off x="793" y="1281"/>
              <a:ext cx="2405" cy="31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  <a:defRPr/>
              </a:pPr>
              <a:endParaRPr lang="en-GB" altLang="en-US" sz="2400" kern="0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9222" name="Rectangle 5"/>
            <p:cNvSpPr>
              <a:spLocks noChangeArrowheads="1"/>
            </p:cNvSpPr>
            <p:nvPr/>
          </p:nvSpPr>
          <p:spPr bwMode="auto">
            <a:xfrm>
              <a:off x="793" y="1661"/>
              <a:ext cx="2405" cy="31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  <a:defRPr/>
              </a:pPr>
              <a:endParaRPr lang="en-GB" altLang="en-US" sz="2400" kern="0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9223" name="Rectangle 6"/>
            <p:cNvSpPr>
              <a:spLocks noChangeArrowheads="1"/>
            </p:cNvSpPr>
            <p:nvPr/>
          </p:nvSpPr>
          <p:spPr bwMode="auto">
            <a:xfrm>
              <a:off x="793" y="2024"/>
              <a:ext cx="2405" cy="31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  <a:defRPr/>
              </a:pPr>
              <a:endParaRPr lang="en-GB" altLang="en-US" sz="2400" kern="0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9224" name="Rectangle 7"/>
            <p:cNvSpPr>
              <a:spLocks noChangeArrowheads="1"/>
            </p:cNvSpPr>
            <p:nvPr/>
          </p:nvSpPr>
          <p:spPr bwMode="auto">
            <a:xfrm>
              <a:off x="793" y="2387"/>
              <a:ext cx="2405" cy="31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  <a:defRPr/>
              </a:pPr>
              <a:endParaRPr lang="en-GB" altLang="en-US" sz="2400" kern="0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9225" name="Rectangle 8"/>
            <p:cNvSpPr>
              <a:spLocks noChangeArrowheads="1"/>
            </p:cNvSpPr>
            <p:nvPr/>
          </p:nvSpPr>
          <p:spPr bwMode="auto">
            <a:xfrm>
              <a:off x="793" y="2750"/>
              <a:ext cx="2405" cy="31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  <a:defRPr/>
              </a:pPr>
              <a:endParaRPr lang="en-GB" altLang="en-US" sz="2400" kern="0">
                <a:solidFill>
                  <a:srgbClr val="000000"/>
                </a:solidFill>
                <a:cs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390241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36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A number you might need to learn </a:t>
            </a:r>
            <a:endParaRPr lang="en-US" altLang="en-US" sz="3600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Tx/>
              <a:buAutoNum type="arabicPeriod"/>
            </a:pPr>
            <a:r>
              <a:rPr lang="en-GB" alt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Card Pin number	41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GB" alt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Phone number	25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GB" alt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House number	15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GB" alt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Bike lock		6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GB" alt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999			3</a:t>
            </a:r>
            <a:endParaRPr lang="en-US" altLang="en-US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grpSp>
        <p:nvGrpSpPr>
          <p:cNvPr id="3076" name="Group 9"/>
          <p:cNvGrpSpPr>
            <a:grpSpLocks/>
          </p:cNvGrpSpPr>
          <p:nvPr/>
        </p:nvGrpSpPr>
        <p:grpSpPr bwMode="auto">
          <a:xfrm>
            <a:off x="1371600" y="2036768"/>
            <a:ext cx="2863453" cy="2259013"/>
            <a:chOff x="793" y="1281"/>
            <a:chExt cx="2405" cy="1423"/>
          </a:xfrm>
        </p:grpSpPr>
        <p:sp>
          <p:nvSpPr>
            <p:cNvPr id="9221" name="Rectangle 4"/>
            <p:cNvSpPr>
              <a:spLocks noChangeArrowheads="1"/>
            </p:cNvSpPr>
            <p:nvPr/>
          </p:nvSpPr>
          <p:spPr bwMode="auto">
            <a:xfrm>
              <a:off x="793" y="1281"/>
              <a:ext cx="2405" cy="31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  <a:defRPr/>
              </a:pPr>
              <a:endParaRPr lang="en-GB" altLang="en-US" sz="2400" kern="0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9222" name="Rectangle 5"/>
            <p:cNvSpPr>
              <a:spLocks noChangeArrowheads="1"/>
            </p:cNvSpPr>
            <p:nvPr/>
          </p:nvSpPr>
          <p:spPr bwMode="auto">
            <a:xfrm>
              <a:off x="793" y="1661"/>
              <a:ext cx="2405" cy="31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  <a:defRPr/>
              </a:pPr>
              <a:endParaRPr lang="en-GB" altLang="en-US" sz="2400" kern="0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9223" name="Rectangle 6"/>
            <p:cNvSpPr>
              <a:spLocks noChangeArrowheads="1"/>
            </p:cNvSpPr>
            <p:nvPr/>
          </p:nvSpPr>
          <p:spPr bwMode="auto">
            <a:xfrm>
              <a:off x="793" y="2024"/>
              <a:ext cx="2405" cy="31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  <a:defRPr/>
              </a:pPr>
              <a:endParaRPr lang="en-GB" altLang="en-US" sz="2400" kern="0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9224" name="Rectangle 7"/>
            <p:cNvSpPr>
              <a:spLocks noChangeArrowheads="1"/>
            </p:cNvSpPr>
            <p:nvPr/>
          </p:nvSpPr>
          <p:spPr bwMode="auto">
            <a:xfrm>
              <a:off x="793" y="2387"/>
              <a:ext cx="2405" cy="31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  <a:defRPr/>
              </a:pPr>
              <a:endParaRPr lang="en-GB" altLang="en-US" sz="2400" kern="0">
                <a:solidFill>
                  <a:srgbClr val="000000"/>
                </a:solidFill>
                <a:cs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065281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36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A number you might need to learn </a:t>
            </a:r>
            <a:endParaRPr lang="en-US" altLang="en-US" sz="3600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Tx/>
              <a:buAutoNum type="arabicPeriod"/>
            </a:pPr>
            <a:r>
              <a:rPr lang="en-GB" alt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Card Pin number	41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GB" alt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Phone number	25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GB" alt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House number	15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GB" alt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Bike lock		6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GB" alt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999			3</a:t>
            </a:r>
            <a:endParaRPr lang="en-US" altLang="en-US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grpSp>
        <p:nvGrpSpPr>
          <p:cNvPr id="4100" name="Group 9"/>
          <p:cNvGrpSpPr>
            <a:grpSpLocks/>
          </p:cNvGrpSpPr>
          <p:nvPr/>
        </p:nvGrpSpPr>
        <p:grpSpPr bwMode="auto">
          <a:xfrm>
            <a:off x="1371600" y="2035175"/>
            <a:ext cx="2863453" cy="1682750"/>
            <a:chOff x="793" y="1281"/>
            <a:chExt cx="2405" cy="1060"/>
          </a:xfrm>
        </p:grpSpPr>
        <p:sp>
          <p:nvSpPr>
            <p:cNvPr id="9221" name="Rectangle 4"/>
            <p:cNvSpPr>
              <a:spLocks noChangeArrowheads="1"/>
            </p:cNvSpPr>
            <p:nvPr/>
          </p:nvSpPr>
          <p:spPr bwMode="auto">
            <a:xfrm>
              <a:off x="793" y="1281"/>
              <a:ext cx="2405" cy="31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  <a:defRPr/>
              </a:pPr>
              <a:endParaRPr lang="en-GB" altLang="en-US" sz="2400" kern="0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9222" name="Rectangle 5"/>
            <p:cNvSpPr>
              <a:spLocks noChangeArrowheads="1"/>
            </p:cNvSpPr>
            <p:nvPr/>
          </p:nvSpPr>
          <p:spPr bwMode="auto">
            <a:xfrm>
              <a:off x="793" y="1661"/>
              <a:ext cx="2405" cy="31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  <a:defRPr/>
              </a:pPr>
              <a:endParaRPr lang="en-GB" altLang="en-US" sz="2400" kern="0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9223" name="Rectangle 6"/>
            <p:cNvSpPr>
              <a:spLocks noChangeArrowheads="1"/>
            </p:cNvSpPr>
            <p:nvPr/>
          </p:nvSpPr>
          <p:spPr bwMode="auto">
            <a:xfrm>
              <a:off x="793" y="2024"/>
              <a:ext cx="2405" cy="31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  <a:defRPr/>
              </a:pPr>
              <a:endParaRPr lang="en-GB" altLang="en-US" sz="2400" kern="0">
                <a:solidFill>
                  <a:srgbClr val="000000"/>
                </a:solidFill>
                <a:cs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434776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36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A number you might need to learn </a:t>
            </a:r>
            <a:endParaRPr lang="en-US" altLang="en-US" sz="3600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Tx/>
              <a:buAutoNum type="arabicPeriod"/>
            </a:pPr>
            <a:r>
              <a:rPr lang="en-GB" alt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Card Pin number	41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GB" alt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Phone number	25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GB" alt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House number	15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GB" alt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Bike lock		6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GB" alt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999			3</a:t>
            </a:r>
            <a:endParaRPr lang="en-US" altLang="en-US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grpSp>
        <p:nvGrpSpPr>
          <p:cNvPr id="5124" name="Group 9"/>
          <p:cNvGrpSpPr>
            <a:grpSpLocks/>
          </p:cNvGrpSpPr>
          <p:nvPr/>
        </p:nvGrpSpPr>
        <p:grpSpPr bwMode="auto">
          <a:xfrm>
            <a:off x="1371600" y="1985965"/>
            <a:ext cx="2863453" cy="1108075"/>
            <a:chOff x="793" y="1281"/>
            <a:chExt cx="2405" cy="698"/>
          </a:xfrm>
        </p:grpSpPr>
        <p:sp>
          <p:nvSpPr>
            <p:cNvPr id="9221" name="Rectangle 4"/>
            <p:cNvSpPr>
              <a:spLocks noChangeArrowheads="1"/>
            </p:cNvSpPr>
            <p:nvPr/>
          </p:nvSpPr>
          <p:spPr bwMode="auto">
            <a:xfrm>
              <a:off x="793" y="1281"/>
              <a:ext cx="2405" cy="31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  <a:defRPr/>
              </a:pPr>
              <a:endParaRPr lang="en-GB" altLang="en-US" sz="2400" kern="0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9222" name="Rectangle 5"/>
            <p:cNvSpPr>
              <a:spLocks noChangeArrowheads="1"/>
            </p:cNvSpPr>
            <p:nvPr/>
          </p:nvSpPr>
          <p:spPr bwMode="auto">
            <a:xfrm>
              <a:off x="793" y="1661"/>
              <a:ext cx="2405" cy="31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  <a:defRPr/>
              </a:pPr>
              <a:endParaRPr lang="en-GB" altLang="en-US" sz="2400" kern="0">
                <a:solidFill>
                  <a:srgbClr val="000000"/>
                </a:solidFill>
                <a:cs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213768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36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A number you might need to learn </a:t>
            </a:r>
            <a:endParaRPr lang="en-US" altLang="en-US" sz="3600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Tx/>
              <a:buAutoNum type="arabicPeriod"/>
            </a:pPr>
            <a:r>
              <a:rPr lang="en-GB" alt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Card Pin number	41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GB" alt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Phone number	25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GB" alt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House number	15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GB" alt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Bike lock		6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GB" alt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999			3</a:t>
            </a:r>
            <a:endParaRPr lang="en-US" altLang="en-US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9221" name="Rectangle 4"/>
          <p:cNvSpPr>
            <a:spLocks noChangeArrowheads="1"/>
          </p:cNvSpPr>
          <p:nvPr/>
        </p:nvSpPr>
        <p:spPr bwMode="auto">
          <a:xfrm>
            <a:off x="1371600" y="2022913"/>
            <a:ext cx="2863453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endParaRPr lang="en-GB" altLang="en-US" sz="2400" kern="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46394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36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A number you might need to learn </a:t>
            </a:r>
            <a:endParaRPr lang="en-US" altLang="en-US" sz="3600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Tx/>
              <a:buAutoNum type="arabicPeriod"/>
            </a:pPr>
            <a:r>
              <a:rPr lang="en-GB" alt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Card Pin number	41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GB" alt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Phone number	25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GB" alt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House number	15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GB" alt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Bike lock		6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GB" alt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999			3</a:t>
            </a:r>
            <a:endParaRPr lang="en-US" altLang="en-US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34577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e7bff054-f365-4bea-94b2-ee623a8b2da8">
      <Terms xmlns="http://schemas.microsoft.com/office/infopath/2007/PartnerControls"/>
    </lcf76f155ced4ddcb4097134ff3c332f>
    <TaxCatchAll xmlns="797fee8a-63c0-4c06-9f5d-0a3de4381f44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48DE1396FF25C4D84F1187D6907B974" ma:contentTypeVersion="16" ma:contentTypeDescription="Create a new document." ma:contentTypeScope="" ma:versionID="f3410c86dcbec5568abfa221ac7b3496">
  <xsd:schema xmlns:xsd="http://www.w3.org/2001/XMLSchema" xmlns:xs="http://www.w3.org/2001/XMLSchema" xmlns:p="http://schemas.microsoft.com/office/2006/metadata/properties" xmlns:ns2="e7bff054-f365-4bea-94b2-ee623a8b2da8" xmlns:ns3="797fee8a-63c0-4c06-9f5d-0a3de4381f44" targetNamespace="http://schemas.microsoft.com/office/2006/metadata/properties" ma:root="true" ma:fieldsID="d83f88a57580050a2f58ee8267e88fce" ns2:_="" ns3:_="">
    <xsd:import namespace="e7bff054-f365-4bea-94b2-ee623a8b2da8"/>
    <xsd:import namespace="797fee8a-63c0-4c06-9f5d-0a3de4381f4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7bff054-f365-4bea-94b2-ee623a8b2da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9d6fa388-df72-4059-a89b-9cf282f5a0c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97fee8a-63c0-4c06-9f5d-0a3de4381f4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abeb1bb5-cc7e-477f-8b11-eb5483e08473}" ma:internalName="TaxCatchAll" ma:showField="CatchAllData" ma:web="797fee8a-63c0-4c06-9f5d-0a3de4381f4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CFF1D80-A553-4E9B-9C93-6D3F54A8ADDA}">
  <ds:schemaRefs>
    <ds:schemaRef ds:uri="http://schemas.microsoft.com/office/2006/metadata/properties"/>
    <ds:schemaRef ds:uri="http://schemas.microsoft.com/office/infopath/2007/PartnerControls"/>
    <ds:schemaRef ds:uri="e7bff054-f365-4bea-94b2-ee623a8b2da8"/>
    <ds:schemaRef ds:uri="797fee8a-63c0-4c06-9f5d-0a3de4381f44"/>
  </ds:schemaRefs>
</ds:datastoreItem>
</file>

<file path=customXml/itemProps2.xml><?xml version="1.0" encoding="utf-8"?>
<ds:datastoreItem xmlns:ds="http://schemas.openxmlformats.org/officeDocument/2006/customXml" ds:itemID="{B504E49E-D28B-4FB6-A7A4-177B4F53E2D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3357D2F-5152-42EE-B58B-4F355EB5389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7bff054-f365-4bea-94b2-ee623a8b2da8"/>
    <ds:schemaRef ds:uri="797fee8a-63c0-4c06-9f5d-0a3de4381f4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180</Words>
  <Application>Microsoft Office PowerPoint</Application>
  <PresentationFormat>On-screen Show (4:3)</PresentationFormat>
  <Paragraphs>36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Source Sans Pro</vt:lpstr>
      <vt:lpstr>Times New Roman</vt:lpstr>
      <vt:lpstr>Office Theme</vt:lpstr>
      <vt:lpstr>Default Design</vt:lpstr>
      <vt:lpstr>A number you might need to learn </vt:lpstr>
      <vt:lpstr>A number you might need to learn </vt:lpstr>
      <vt:lpstr>A number you might need to learn </vt:lpstr>
      <vt:lpstr>A number you might need to learn </vt:lpstr>
      <vt:lpstr>A number you might need to learn </vt:lpstr>
      <vt:lpstr>A number you might need to learn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number you might need to learn </dc:title>
  <dc:creator>Patrick Ellisdon</dc:creator>
  <cp:lastModifiedBy>Marilyn Shrimpton</cp:lastModifiedBy>
  <cp:revision>1</cp:revision>
  <dcterms:created xsi:type="dcterms:W3CDTF">2006-08-16T00:00:00Z</dcterms:created>
  <dcterms:modified xsi:type="dcterms:W3CDTF">2024-09-24T11:01:49Z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0x010100B48DE1396FF25C4D84F1187D6907B974</vt:lpwstr>
  </property>
</Properties>
</file>