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9" r:id="rId16"/>
    <p:sldId id="268" r:id="rId17"/>
    <p:sldId id="267" r:id="rId18"/>
    <p:sldId id="270" r:id="rId19"/>
    <p:sldId id="271" r:id="rId20"/>
    <p:sldId id="272" r:id="rId21"/>
    <p:sldId id="276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F41F57-5313-46E2-B0F1-6C0724502250}" v="8" dt="2024-09-24T10:17:09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Sexton" userId="098b8582-a956-4eb6-aa68-89e3687323b7" providerId="ADAL" clId="{E4A0C4F8-840F-4641-BADD-F5FBE9B83DED}"/>
    <pc:docChg chg="custSel modSld">
      <pc:chgData name="Karen Sexton" userId="098b8582-a956-4eb6-aa68-89e3687323b7" providerId="ADAL" clId="{E4A0C4F8-840F-4641-BADD-F5FBE9B83DED}" dt="2023-06-06T09:43:02.893" v="0" actId="21"/>
      <pc:docMkLst>
        <pc:docMk/>
      </pc:docMkLst>
      <pc:sldChg chg="delSp mod">
        <pc:chgData name="Karen Sexton" userId="098b8582-a956-4eb6-aa68-89e3687323b7" providerId="ADAL" clId="{E4A0C4F8-840F-4641-BADD-F5FBE9B83DED}" dt="2023-06-06T09:43:02.893" v="0" actId="21"/>
        <pc:sldMkLst>
          <pc:docMk/>
          <pc:sldMk cId="1470887659" sldId="259"/>
        </pc:sldMkLst>
        <pc:spChg chg="del">
          <ac:chgData name="Karen Sexton" userId="098b8582-a956-4eb6-aa68-89e3687323b7" providerId="ADAL" clId="{E4A0C4F8-840F-4641-BADD-F5FBE9B83DED}" dt="2023-06-06T09:43:02.893" v="0" actId="21"/>
          <ac:spMkLst>
            <pc:docMk/>
            <pc:sldMk cId="1470887659" sldId="259"/>
            <ac:spMk id="3" creationId="{DD95FB54-4F67-59A2-E6A6-8CB9538206B4}"/>
          </ac:spMkLst>
        </pc:spChg>
      </pc:sldChg>
    </pc:docChg>
  </pc:docChgLst>
  <pc:docChgLst>
    <pc:chgData name="Marilyn Shrimpton" userId="ac5422bb-7c93-4874-96a3-fe2f01fc3f35" providerId="ADAL" clId="{19F41F57-5313-46E2-B0F1-6C0724502250}"/>
    <pc:docChg chg="undo redo custSel delSld modSld modMainMaster">
      <pc:chgData name="Marilyn Shrimpton" userId="ac5422bb-7c93-4874-96a3-fe2f01fc3f35" providerId="ADAL" clId="{19F41F57-5313-46E2-B0F1-6C0724502250}" dt="2024-09-24T10:19:33.512" v="99" actId="1038"/>
      <pc:docMkLst>
        <pc:docMk/>
      </pc:docMkLst>
      <pc:sldChg chg="modSp mod setBg">
        <pc:chgData name="Marilyn Shrimpton" userId="ac5422bb-7c93-4874-96a3-fe2f01fc3f35" providerId="ADAL" clId="{19F41F57-5313-46E2-B0F1-6C0724502250}" dt="2024-09-24T10:18:01.843" v="50" actId="12788"/>
        <pc:sldMkLst>
          <pc:docMk/>
          <pc:sldMk cId="1604746675" sldId="256"/>
        </pc:sldMkLst>
        <pc:spChg chg="mod">
          <ac:chgData name="Marilyn Shrimpton" userId="ac5422bb-7c93-4874-96a3-fe2f01fc3f35" providerId="ADAL" clId="{19F41F57-5313-46E2-B0F1-6C0724502250}" dt="2024-09-24T10:18:01.843" v="50" actId="12788"/>
          <ac:spMkLst>
            <pc:docMk/>
            <pc:sldMk cId="1604746675" sldId="256"/>
            <ac:spMk id="2" creationId="{DAE0BADE-1C16-E6F3-06BD-5826CEB28163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9:33.512" v="99" actId="1038"/>
        <pc:sldMkLst>
          <pc:docMk/>
          <pc:sldMk cId="875305041" sldId="257"/>
        </pc:sldMkLst>
        <pc:spChg chg="mod">
          <ac:chgData name="Marilyn Shrimpton" userId="ac5422bb-7c93-4874-96a3-fe2f01fc3f35" providerId="ADAL" clId="{19F41F57-5313-46E2-B0F1-6C0724502250}" dt="2024-09-24T10:19:33.512" v="99" actId="1038"/>
          <ac:spMkLst>
            <pc:docMk/>
            <pc:sldMk cId="875305041" sldId="257"/>
            <ac:spMk id="2" creationId="{3AF7B667-01A9-D0E8-538D-576AE72E876B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13.003" v="51" actId="207"/>
        <pc:sldMkLst>
          <pc:docMk/>
          <pc:sldMk cId="3268233218" sldId="258"/>
        </pc:sldMkLst>
        <pc:spChg chg="mod">
          <ac:chgData name="Marilyn Shrimpton" userId="ac5422bb-7c93-4874-96a3-fe2f01fc3f35" providerId="ADAL" clId="{19F41F57-5313-46E2-B0F1-6C0724502250}" dt="2024-09-24T10:13:35.048" v="10" actId="2711"/>
          <ac:spMkLst>
            <pc:docMk/>
            <pc:sldMk cId="3268233218" sldId="258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13.003" v="51" actId="207"/>
          <ac:spMkLst>
            <pc:docMk/>
            <pc:sldMk cId="3268233218" sldId="258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6:54.984" v="43"/>
        <pc:sldMkLst>
          <pc:docMk/>
          <pc:sldMk cId="1470887659" sldId="259"/>
        </pc:sldMkLst>
        <pc:spChg chg="mod">
          <ac:chgData name="Marilyn Shrimpton" userId="ac5422bb-7c93-4874-96a3-fe2f01fc3f35" providerId="ADAL" clId="{19F41F57-5313-46E2-B0F1-6C0724502250}" dt="2024-09-24T10:15:50.434" v="34" actId="2711"/>
          <ac:spMkLst>
            <pc:docMk/>
            <pc:sldMk cId="1470887659" sldId="259"/>
            <ac:spMk id="2" creationId="{3AF7B667-01A9-D0E8-538D-576AE72E876B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19.109" v="52" actId="207"/>
        <pc:sldMkLst>
          <pc:docMk/>
          <pc:sldMk cId="3894358701" sldId="260"/>
        </pc:sldMkLst>
        <pc:spChg chg="mod">
          <ac:chgData name="Marilyn Shrimpton" userId="ac5422bb-7c93-4874-96a3-fe2f01fc3f35" providerId="ADAL" clId="{19F41F57-5313-46E2-B0F1-6C0724502250}" dt="2024-09-24T10:15:55.402" v="35" actId="2711"/>
          <ac:spMkLst>
            <pc:docMk/>
            <pc:sldMk cId="3894358701" sldId="260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19.109" v="52" actId="207"/>
          <ac:spMkLst>
            <pc:docMk/>
            <pc:sldMk cId="3894358701" sldId="260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6:54.984" v="43"/>
        <pc:sldMkLst>
          <pc:docMk/>
          <pc:sldMk cId="877981528" sldId="261"/>
        </pc:sldMkLst>
        <pc:spChg chg="mod">
          <ac:chgData name="Marilyn Shrimpton" userId="ac5422bb-7c93-4874-96a3-fe2f01fc3f35" providerId="ADAL" clId="{19F41F57-5313-46E2-B0F1-6C0724502250}" dt="2024-09-24T10:16:03.597" v="37" actId="2711"/>
          <ac:spMkLst>
            <pc:docMk/>
            <pc:sldMk cId="877981528" sldId="261"/>
            <ac:spMk id="2" creationId="{3AF7B667-01A9-D0E8-538D-576AE72E876B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24.508" v="53" actId="207"/>
        <pc:sldMkLst>
          <pc:docMk/>
          <pc:sldMk cId="3452401358" sldId="262"/>
        </pc:sldMkLst>
        <pc:spChg chg="mod">
          <ac:chgData name="Marilyn Shrimpton" userId="ac5422bb-7c93-4874-96a3-fe2f01fc3f35" providerId="ADAL" clId="{19F41F57-5313-46E2-B0F1-6C0724502250}" dt="2024-09-24T10:15:33.251" v="32" actId="2711"/>
          <ac:spMkLst>
            <pc:docMk/>
            <pc:sldMk cId="3452401358" sldId="262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24.508" v="53" actId="207"/>
          <ac:spMkLst>
            <pc:docMk/>
            <pc:sldMk cId="3452401358" sldId="262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6:54.984" v="43"/>
        <pc:sldMkLst>
          <pc:docMk/>
          <pc:sldMk cId="3425427386" sldId="263"/>
        </pc:sldMkLst>
        <pc:spChg chg="mod">
          <ac:chgData name="Marilyn Shrimpton" userId="ac5422bb-7c93-4874-96a3-fe2f01fc3f35" providerId="ADAL" clId="{19F41F57-5313-46E2-B0F1-6C0724502250}" dt="2024-09-24T10:15:29.020" v="31" actId="2711"/>
          <ac:spMkLst>
            <pc:docMk/>
            <pc:sldMk cId="3425427386" sldId="263"/>
            <ac:spMk id="2" creationId="{3AF7B667-01A9-D0E8-538D-576AE72E876B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28.690" v="54" actId="207"/>
        <pc:sldMkLst>
          <pc:docMk/>
          <pc:sldMk cId="3555752603" sldId="264"/>
        </pc:sldMkLst>
        <pc:spChg chg="mod">
          <ac:chgData name="Marilyn Shrimpton" userId="ac5422bb-7c93-4874-96a3-fe2f01fc3f35" providerId="ADAL" clId="{19F41F57-5313-46E2-B0F1-6C0724502250}" dt="2024-09-24T10:15:21.827" v="29" actId="2711"/>
          <ac:spMkLst>
            <pc:docMk/>
            <pc:sldMk cId="3555752603" sldId="264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28.690" v="54" actId="207"/>
          <ac:spMkLst>
            <pc:docMk/>
            <pc:sldMk cId="3555752603" sldId="264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6:54.984" v="43"/>
        <pc:sldMkLst>
          <pc:docMk/>
          <pc:sldMk cId="3789224743" sldId="265"/>
        </pc:sldMkLst>
        <pc:spChg chg="mod">
          <ac:chgData name="Marilyn Shrimpton" userId="ac5422bb-7c93-4874-96a3-fe2f01fc3f35" providerId="ADAL" clId="{19F41F57-5313-46E2-B0F1-6C0724502250}" dt="2024-09-24T10:15:16.422" v="28" actId="2711"/>
          <ac:spMkLst>
            <pc:docMk/>
            <pc:sldMk cId="3789224743" sldId="265"/>
            <ac:spMk id="2" creationId="{3AF7B667-01A9-D0E8-538D-576AE72E876B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32.132" v="55" actId="207"/>
        <pc:sldMkLst>
          <pc:docMk/>
          <pc:sldMk cId="1089908937" sldId="266"/>
        </pc:sldMkLst>
        <pc:spChg chg="mod">
          <ac:chgData name="Marilyn Shrimpton" userId="ac5422bb-7c93-4874-96a3-fe2f01fc3f35" providerId="ADAL" clId="{19F41F57-5313-46E2-B0F1-6C0724502250}" dt="2024-09-24T10:15:09.278" v="26" actId="2711"/>
          <ac:spMkLst>
            <pc:docMk/>
            <pc:sldMk cId="1089908937" sldId="266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32.132" v="55" actId="207"/>
          <ac:spMkLst>
            <pc:docMk/>
            <pc:sldMk cId="1089908937" sldId="266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6:54.984" v="43"/>
        <pc:sldMkLst>
          <pc:docMk/>
          <pc:sldMk cId="3609763567" sldId="267"/>
        </pc:sldMkLst>
        <pc:spChg chg="mod">
          <ac:chgData name="Marilyn Shrimpton" userId="ac5422bb-7c93-4874-96a3-fe2f01fc3f35" providerId="ADAL" clId="{19F41F57-5313-46E2-B0F1-6C0724502250}" dt="2024-09-24T10:14:52.938" v="22" actId="2711"/>
          <ac:spMkLst>
            <pc:docMk/>
            <pc:sldMk cId="3609763567" sldId="267"/>
            <ac:spMk id="2" creationId="{3AF7B667-01A9-D0E8-538D-576AE72E876B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36.114" v="56" actId="207"/>
        <pc:sldMkLst>
          <pc:docMk/>
          <pc:sldMk cId="201342026" sldId="268"/>
        </pc:sldMkLst>
        <pc:spChg chg="mod">
          <ac:chgData name="Marilyn Shrimpton" userId="ac5422bb-7c93-4874-96a3-fe2f01fc3f35" providerId="ADAL" clId="{19F41F57-5313-46E2-B0F1-6C0724502250}" dt="2024-09-24T10:14:57.224" v="23" actId="2711"/>
          <ac:spMkLst>
            <pc:docMk/>
            <pc:sldMk cId="201342026" sldId="268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36.114" v="56" actId="207"/>
          <ac:spMkLst>
            <pc:docMk/>
            <pc:sldMk cId="201342026" sldId="268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6:54.984" v="43"/>
        <pc:sldMkLst>
          <pc:docMk/>
          <pc:sldMk cId="160907775" sldId="269"/>
        </pc:sldMkLst>
        <pc:spChg chg="mod">
          <ac:chgData name="Marilyn Shrimpton" userId="ac5422bb-7c93-4874-96a3-fe2f01fc3f35" providerId="ADAL" clId="{19F41F57-5313-46E2-B0F1-6C0724502250}" dt="2024-09-24T10:15:05.102" v="25" actId="2711"/>
          <ac:spMkLst>
            <pc:docMk/>
            <pc:sldMk cId="160907775" sldId="269"/>
            <ac:spMk id="2" creationId="{3AF7B667-01A9-D0E8-538D-576AE72E876B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39.073" v="57" actId="207"/>
        <pc:sldMkLst>
          <pc:docMk/>
          <pc:sldMk cId="2443754530" sldId="270"/>
        </pc:sldMkLst>
        <pc:spChg chg="mod">
          <ac:chgData name="Marilyn Shrimpton" userId="ac5422bb-7c93-4874-96a3-fe2f01fc3f35" providerId="ADAL" clId="{19F41F57-5313-46E2-B0F1-6C0724502250}" dt="2024-09-24T10:14:44.633" v="20" actId="2711"/>
          <ac:spMkLst>
            <pc:docMk/>
            <pc:sldMk cId="2443754530" sldId="270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39.073" v="57" actId="207"/>
          <ac:spMkLst>
            <pc:docMk/>
            <pc:sldMk cId="2443754530" sldId="270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6:54.984" v="43"/>
        <pc:sldMkLst>
          <pc:docMk/>
          <pc:sldMk cId="2918881825" sldId="271"/>
        </pc:sldMkLst>
        <pc:spChg chg="mod">
          <ac:chgData name="Marilyn Shrimpton" userId="ac5422bb-7c93-4874-96a3-fe2f01fc3f35" providerId="ADAL" clId="{19F41F57-5313-46E2-B0F1-6C0724502250}" dt="2024-09-24T10:14:40.566" v="19" actId="2711"/>
          <ac:spMkLst>
            <pc:docMk/>
            <pc:sldMk cId="2918881825" sldId="271"/>
            <ac:spMk id="2" creationId="{3AF7B667-01A9-D0E8-538D-576AE72E876B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42.638" v="58" actId="207"/>
        <pc:sldMkLst>
          <pc:docMk/>
          <pc:sldMk cId="3749738261" sldId="272"/>
        </pc:sldMkLst>
        <pc:spChg chg="mod">
          <ac:chgData name="Marilyn Shrimpton" userId="ac5422bb-7c93-4874-96a3-fe2f01fc3f35" providerId="ADAL" clId="{19F41F57-5313-46E2-B0F1-6C0724502250}" dt="2024-09-24T10:14:08.647" v="18" actId="2711"/>
          <ac:spMkLst>
            <pc:docMk/>
            <pc:sldMk cId="3749738261" sldId="272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42.638" v="58" actId="207"/>
          <ac:spMkLst>
            <pc:docMk/>
            <pc:sldMk cId="3749738261" sldId="272"/>
            <ac:spMk id="3" creationId="{DD95FB54-4F67-59A2-E6A6-8CB9538206B4}"/>
          </ac:spMkLst>
        </pc:spChg>
      </pc:sldChg>
      <pc:sldChg chg="del">
        <pc:chgData name="Marilyn Shrimpton" userId="ac5422bb-7c93-4874-96a3-fe2f01fc3f35" providerId="ADAL" clId="{19F41F57-5313-46E2-B0F1-6C0724502250}" dt="2024-09-24T10:12:45.516" v="0" actId="47"/>
        <pc:sldMkLst>
          <pc:docMk/>
          <pc:sldMk cId="3068180941" sldId="273"/>
        </pc:sldMkLst>
      </pc:sldChg>
      <pc:sldChg chg="modSp mod setBg">
        <pc:chgData name="Marilyn Shrimpton" userId="ac5422bb-7c93-4874-96a3-fe2f01fc3f35" providerId="ADAL" clId="{19F41F57-5313-46E2-B0F1-6C0724502250}" dt="2024-09-24T10:18:45.629" v="59" actId="207"/>
        <pc:sldMkLst>
          <pc:docMk/>
          <pc:sldMk cId="4233431340" sldId="274"/>
        </pc:sldMkLst>
        <pc:spChg chg="mod">
          <ac:chgData name="Marilyn Shrimpton" userId="ac5422bb-7c93-4874-96a3-fe2f01fc3f35" providerId="ADAL" clId="{19F41F57-5313-46E2-B0F1-6C0724502250}" dt="2024-09-24T10:13:51.947" v="14" actId="2711"/>
          <ac:spMkLst>
            <pc:docMk/>
            <pc:sldMk cId="4233431340" sldId="274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45.629" v="59" actId="207"/>
          <ac:spMkLst>
            <pc:docMk/>
            <pc:sldMk cId="4233431340" sldId="274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8:49.147" v="60" actId="207"/>
        <pc:sldMkLst>
          <pc:docMk/>
          <pc:sldMk cId="2820893543" sldId="275"/>
        </pc:sldMkLst>
        <pc:spChg chg="mod">
          <ac:chgData name="Marilyn Shrimpton" userId="ac5422bb-7c93-4874-96a3-fe2f01fc3f35" providerId="ADAL" clId="{19F41F57-5313-46E2-B0F1-6C0724502250}" dt="2024-09-24T10:13:48.116" v="13" actId="2711"/>
          <ac:spMkLst>
            <pc:docMk/>
            <pc:sldMk cId="2820893543" sldId="275"/>
            <ac:spMk id="2" creationId="{3AF7B667-01A9-D0E8-538D-576AE72E876B}"/>
          </ac:spMkLst>
        </pc:spChg>
        <pc:spChg chg="mod">
          <ac:chgData name="Marilyn Shrimpton" userId="ac5422bb-7c93-4874-96a3-fe2f01fc3f35" providerId="ADAL" clId="{19F41F57-5313-46E2-B0F1-6C0724502250}" dt="2024-09-24T10:18:49.147" v="60" actId="207"/>
          <ac:spMkLst>
            <pc:docMk/>
            <pc:sldMk cId="2820893543" sldId="275"/>
            <ac:spMk id="3" creationId="{DD95FB54-4F67-59A2-E6A6-8CB9538206B4}"/>
          </ac:spMkLst>
        </pc:spChg>
      </pc:sldChg>
      <pc:sldChg chg="modSp mod setBg">
        <pc:chgData name="Marilyn Shrimpton" userId="ac5422bb-7c93-4874-96a3-fe2f01fc3f35" providerId="ADAL" clId="{19F41F57-5313-46E2-B0F1-6C0724502250}" dt="2024-09-24T10:19:01.004" v="63" actId="12789"/>
        <pc:sldMkLst>
          <pc:docMk/>
          <pc:sldMk cId="2209207248" sldId="276"/>
        </pc:sldMkLst>
        <pc:spChg chg="mod">
          <ac:chgData name="Marilyn Shrimpton" userId="ac5422bb-7c93-4874-96a3-fe2f01fc3f35" providerId="ADAL" clId="{19F41F57-5313-46E2-B0F1-6C0724502250}" dt="2024-09-24T10:19:01.004" v="63" actId="12789"/>
          <ac:spMkLst>
            <pc:docMk/>
            <pc:sldMk cId="2209207248" sldId="276"/>
            <ac:spMk id="2" creationId="{3AF7B667-01A9-D0E8-538D-576AE72E876B}"/>
          </ac:spMkLst>
        </pc:spChg>
      </pc:sldChg>
      <pc:sldMasterChg chg="delSp modSp mod setBg modSldLayout">
        <pc:chgData name="Marilyn Shrimpton" userId="ac5422bb-7c93-4874-96a3-fe2f01fc3f35" providerId="ADAL" clId="{19F41F57-5313-46E2-B0F1-6C0724502250}" dt="2024-09-24T10:17:31.683" v="46" actId="478"/>
        <pc:sldMasterMkLst>
          <pc:docMk/>
          <pc:sldMasterMk cId="878037476" sldId="2147483660"/>
        </pc:sldMasterMkLst>
        <pc:spChg chg="mod">
          <ac:chgData name="Marilyn Shrimpton" userId="ac5422bb-7c93-4874-96a3-fe2f01fc3f35" providerId="ADAL" clId="{19F41F57-5313-46E2-B0F1-6C0724502250}" dt="2024-09-24T10:17:09.894" v="45" actId="207"/>
          <ac:spMkLst>
            <pc:docMk/>
            <pc:sldMasterMk cId="878037476" sldId="2147483660"/>
            <ac:spMk id="2" creationId="{00000000-0000-0000-0000-000000000000}"/>
          </ac:spMkLst>
        </pc:spChg>
        <pc:spChg chg="del">
          <ac:chgData name="Marilyn Shrimpton" userId="ac5422bb-7c93-4874-96a3-fe2f01fc3f35" providerId="ADAL" clId="{19F41F57-5313-46E2-B0F1-6C0724502250}" dt="2024-09-24T10:17:31.683" v="46" actId="478"/>
          <ac:spMkLst>
            <pc:docMk/>
            <pc:sldMasterMk cId="878037476" sldId="2147483660"/>
            <ac:spMk id="14" creationId="{00000000-0000-0000-0000-000000000000}"/>
          </ac:spMkLst>
        </pc:sp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2579223569" sldId="2147483661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931293263" sldId="2147483662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2283480290" sldId="2147483663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1075120173" sldId="2147483664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454167942" sldId="2147483665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2559764244" sldId="2147483666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944547345" sldId="2147483667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268125498" sldId="2147483668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2273856860" sldId="2147483669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2162754178" sldId="2147483670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822483067" sldId="2147483671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2884188207" sldId="2147483672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2800110191" sldId="2147483673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3144939704" sldId="2147483674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3883243959" sldId="2147483675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3272561326" sldId="2147483676"/>
          </pc:sldLayoutMkLst>
        </pc:sldLayoutChg>
        <pc:sldLayoutChg chg="setBg">
          <pc:chgData name="Marilyn Shrimpton" userId="ac5422bb-7c93-4874-96a3-fe2f01fc3f35" providerId="ADAL" clId="{19F41F57-5313-46E2-B0F1-6C0724502250}" dt="2024-09-24T10:16:54.984" v="43"/>
          <pc:sldLayoutMkLst>
            <pc:docMk/>
            <pc:sldMasterMk cId="878037476" sldId="2147483660"/>
            <pc:sldLayoutMk cId="1738400580" sldId="2147483677"/>
          </pc:sldLayoutMkLst>
        </pc:sldLayoutChg>
      </pc:sldMasterChg>
    </pc:docChg>
  </pc:docChgLst>
  <pc:docChgLst>
    <pc:chgData name="Karen Sexton" userId="098b8582-a956-4eb6-aa68-89e3687323b7" providerId="ADAL" clId="{CB50333A-5C27-473D-BCCB-6E6CA259CCA7}"/>
    <pc:docChg chg="custSel addSld modSld sldOrd">
      <pc:chgData name="Karen Sexton" userId="098b8582-a956-4eb6-aa68-89e3687323b7" providerId="ADAL" clId="{CB50333A-5C27-473D-BCCB-6E6CA259CCA7}" dt="2023-05-24T10:15:57.584" v="1427" actId="14100"/>
      <pc:docMkLst>
        <pc:docMk/>
      </pc:docMkLst>
      <pc:sldChg chg="modSp mod">
        <pc:chgData name="Karen Sexton" userId="098b8582-a956-4eb6-aa68-89e3687323b7" providerId="ADAL" clId="{CB50333A-5C27-473D-BCCB-6E6CA259CCA7}" dt="2023-05-24T08:56:15.672" v="14" actId="403"/>
        <pc:sldMkLst>
          <pc:docMk/>
          <pc:sldMk cId="875305041" sldId="257"/>
        </pc:sldMkLst>
        <pc:spChg chg="mod">
          <ac:chgData name="Karen Sexton" userId="098b8582-a956-4eb6-aa68-89e3687323b7" providerId="ADAL" clId="{CB50333A-5C27-473D-BCCB-6E6CA259CCA7}" dt="2023-05-24T08:56:15.672" v="14" actId="403"/>
          <ac:spMkLst>
            <pc:docMk/>
            <pc:sldMk cId="875305041" sldId="257"/>
            <ac:spMk id="2" creationId="{3AF7B667-01A9-D0E8-538D-576AE72E876B}"/>
          </ac:spMkLst>
        </pc:spChg>
      </pc:sldChg>
      <pc:sldChg chg="modSp mod">
        <pc:chgData name="Karen Sexton" userId="098b8582-a956-4eb6-aa68-89e3687323b7" providerId="ADAL" clId="{CB50333A-5C27-473D-BCCB-6E6CA259CCA7}" dt="2023-05-24T08:58:14.793" v="67" actId="20577"/>
        <pc:sldMkLst>
          <pc:docMk/>
          <pc:sldMk cId="1470887659" sldId="259"/>
        </pc:sldMkLst>
        <pc:spChg chg="mod">
          <ac:chgData name="Karen Sexton" userId="098b8582-a956-4eb6-aa68-89e3687323b7" providerId="ADAL" clId="{CB50333A-5C27-473D-BCCB-6E6CA259CCA7}" dt="2023-05-24T08:58:14.793" v="67" actId="20577"/>
          <ac:spMkLst>
            <pc:docMk/>
            <pc:sldMk cId="1470887659" sldId="259"/>
            <ac:spMk id="2" creationId="{3AF7B667-01A9-D0E8-538D-576AE72E876B}"/>
          </ac:spMkLst>
        </pc:spChg>
      </pc:sldChg>
      <pc:sldChg chg="modSp add mod">
        <pc:chgData name="Karen Sexton" userId="098b8582-a956-4eb6-aa68-89e3687323b7" providerId="ADAL" clId="{CB50333A-5C27-473D-BCCB-6E6CA259CCA7}" dt="2023-05-24T09:00:02.011" v="213" actId="20577"/>
        <pc:sldMkLst>
          <pc:docMk/>
          <pc:sldMk cId="3894358701" sldId="260"/>
        </pc:sldMkLst>
        <pc:spChg chg="mod">
          <ac:chgData name="Karen Sexton" userId="098b8582-a956-4eb6-aa68-89e3687323b7" providerId="ADAL" clId="{CB50333A-5C27-473D-BCCB-6E6CA259CCA7}" dt="2023-05-24T09:00:02.011" v="213" actId="20577"/>
          <ac:spMkLst>
            <pc:docMk/>
            <pc:sldMk cId="3894358701" sldId="260"/>
            <ac:spMk id="3" creationId="{DD95FB54-4F67-59A2-E6A6-8CB9538206B4}"/>
          </ac:spMkLst>
        </pc:spChg>
      </pc:sldChg>
      <pc:sldChg chg="delSp modSp add mod ord">
        <pc:chgData name="Karen Sexton" userId="098b8582-a956-4eb6-aa68-89e3687323b7" providerId="ADAL" clId="{CB50333A-5C27-473D-BCCB-6E6CA259CCA7}" dt="2023-05-24T09:22:58.997" v="585" actId="21"/>
        <pc:sldMkLst>
          <pc:docMk/>
          <pc:sldMk cId="877981528" sldId="261"/>
        </pc:sldMkLst>
        <pc:spChg chg="mod">
          <ac:chgData name="Karen Sexton" userId="098b8582-a956-4eb6-aa68-89e3687323b7" providerId="ADAL" clId="{CB50333A-5C27-473D-BCCB-6E6CA259CCA7}" dt="2023-05-24T09:22:55.253" v="584" actId="20577"/>
          <ac:spMkLst>
            <pc:docMk/>
            <pc:sldMk cId="877981528" sldId="261"/>
            <ac:spMk id="2" creationId="{3AF7B667-01A9-D0E8-538D-576AE72E876B}"/>
          </ac:spMkLst>
        </pc:spChg>
        <pc:spChg chg="del">
          <ac:chgData name="Karen Sexton" userId="098b8582-a956-4eb6-aa68-89e3687323b7" providerId="ADAL" clId="{CB50333A-5C27-473D-BCCB-6E6CA259CCA7}" dt="2023-05-24T09:22:58.997" v="585" actId="21"/>
          <ac:spMkLst>
            <pc:docMk/>
            <pc:sldMk cId="877981528" sldId="261"/>
            <ac:spMk id="3" creationId="{DD95FB54-4F67-59A2-E6A6-8CB9538206B4}"/>
          </ac:spMkLst>
        </pc:spChg>
      </pc:sldChg>
      <pc:sldChg chg="modSp add mod">
        <pc:chgData name="Karen Sexton" userId="098b8582-a956-4eb6-aa68-89e3687323b7" providerId="ADAL" clId="{CB50333A-5C27-473D-BCCB-6E6CA259CCA7}" dt="2023-05-24T09:23:40.628" v="644"/>
        <pc:sldMkLst>
          <pc:docMk/>
          <pc:sldMk cId="3452401358" sldId="262"/>
        </pc:sldMkLst>
        <pc:spChg chg="mod">
          <ac:chgData name="Karen Sexton" userId="098b8582-a956-4eb6-aa68-89e3687323b7" providerId="ADAL" clId="{CB50333A-5C27-473D-BCCB-6E6CA259CCA7}" dt="2023-05-24T09:23:03.507" v="591" actId="20577"/>
          <ac:spMkLst>
            <pc:docMk/>
            <pc:sldMk cId="3452401358" sldId="262"/>
            <ac:spMk id="2" creationId="{3AF7B667-01A9-D0E8-538D-576AE72E876B}"/>
          </ac:spMkLst>
        </pc:spChg>
        <pc:spChg chg="mod">
          <ac:chgData name="Karen Sexton" userId="098b8582-a956-4eb6-aa68-89e3687323b7" providerId="ADAL" clId="{CB50333A-5C27-473D-BCCB-6E6CA259CCA7}" dt="2023-05-24T09:23:40.628" v="644"/>
          <ac:spMkLst>
            <pc:docMk/>
            <pc:sldMk cId="3452401358" sldId="262"/>
            <ac:spMk id="3" creationId="{DD95FB54-4F67-59A2-E6A6-8CB9538206B4}"/>
          </ac:spMkLst>
        </pc:spChg>
      </pc:sldChg>
      <pc:sldChg chg="delSp modSp add mod ord">
        <pc:chgData name="Karen Sexton" userId="098b8582-a956-4eb6-aa68-89e3687323b7" providerId="ADAL" clId="{CB50333A-5C27-473D-BCCB-6E6CA259CCA7}" dt="2023-05-24T09:10:25.548" v="415" actId="21"/>
        <pc:sldMkLst>
          <pc:docMk/>
          <pc:sldMk cId="3425427386" sldId="263"/>
        </pc:sldMkLst>
        <pc:spChg chg="mod">
          <ac:chgData name="Karen Sexton" userId="098b8582-a956-4eb6-aa68-89e3687323b7" providerId="ADAL" clId="{CB50333A-5C27-473D-BCCB-6E6CA259CCA7}" dt="2023-05-24T09:09:57.832" v="389" actId="20577"/>
          <ac:spMkLst>
            <pc:docMk/>
            <pc:sldMk cId="3425427386" sldId="263"/>
            <ac:spMk id="2" creationId="{3AF7B667-01A9-D0E8-538D-576AE72E876B}"/>
          </ac:spMkLst>
        </pc:spChg>
        <pc:spChg chg="del mod">
          <ac:chgData name="Karen Sexton" userId="098b8582-a956-4eb6-aa68-89e3687323b7" providerId="ADAL" clId="{CB50333A-5C27-473D-BCCB-6E6CA259CCA7}" dt="2023-05-24T09:10:25.548" v="415" actId="21"/>
          <ac:spMkLst>
            <pc:docMk/>
            <pc:sldMk cId="3425427386" sldId="263"/>
            <ac:spMk id="3" creationId="{DD95FB54-4F67-59A2-E6A6-8CB9538206B4}"/>
          </ac:spMkLst>
        </pc:spChg>
      </pc:sldChg>
      <pc:sldChg chg="add">
        <pc:chgData name="Karen Sexton" userId="098b8582-a956-4eb6-aa68-89e3687323b7" providerId="ADAL" clId="{CB50333A-5C27-473D-BCCB-6E6CA259CCA7}" dt="2023-05-24T09:10:17.923" v="413" actId="2890"/>
        <pc:sldMkLst>
          <pc:docMk/>
          <pc:sldMk cId="3555752603" sldId="264"/>
        </pc:sldMkLst>
      </pc:sldChg>
      <pc:sldChg chg="modSp add mod ord">
        <pc:chgData name="Karen Sexton" userId="098b8582-a956-4eb6-aa68-89e3687323b7" providerId="ADAL" clId="{CB50333A-5C27-473D-BCCB-6E6CA259CCA7}" dt="2023-05-24T09:20:32.698" v="507" actId="20577"/>
        <pc:sldMkLst>
          <pc:docMk/>
          <pc:sldMk cId="3789224743" sldId="265"/>
        </pc:sldMkLst>
        <pc:spChg chg="mod">
          <ac:chgData name="Karen Sexton" userId="098b8582-a956-4eb6-aa68-89e3687323b7" providerId="ADAL" clId="{CB50333A-5C27-473D-BCCB-6E6CA259CCA7}" dt="2023-05-24T09:20:32.698" v="507" actId="20577"/>
          <ac:spMkLst>
            <pc:docMk/>
            <pc:sldMk cId="3789224743" sldId="265"/>
            <ac:spMk id="2" creationId="{3AF7B667-01A9-D0E8-538D-576AE72E876B}"/>
          </ac:spMkLst>
        </pc:spChg>
      </pc:sldChg>
      <pc:sldChg chg="modSp add mod ord">
        <pc:chgData name="Karen Sexton" userId="098b8582-a956-4eb6-aa68-89e3687323b7" providerId="ADAL" clId="{CB50333A-5C27-473D-BCCB-6E6CA259CCA7}" dt="2023-05-24T09:21:58.573" v="578" actId="313"/>
        <pc:sldMkLst>
          <pc:docMk/>
          <pc:sldMk cId="1089908937" sldId="266"/>
        </pc:sldMkLst>
        <pc:spChg chg="mod">
          <ac:chgData name="Karen Sexton" userId="098b8582-a956-4eb6-aa68-89e3687323b7" providerId="ADAL" clId="{CB50333A-5C27-473D-BCCB-6E6CA259CCA7}" dt="2023-05-24T09:20:15.875" v="495" actId="20577"/>
          <ac:spMkLst>
            <pc:docMk/>
            <pc:sldMk cId="1089908937" sldId="266"/>
            <ac:spMk id="2" creationId="{3AF7B667-01A9-D0E8-538D-576AE72E876B}"/>
          </ac:spMkLst>
        </pc:spChg>
        <pc:spChg chg="mod">
          <ac:chgData name="Karen Sexton" userId="098b8582-a956-4eb6-aa68-89e3687323b7" providerId="ADAL" clId="{CB50333A-5C27-473D-BCCB-6E6CA259CCA7}" dt="2023-05-24T09:21:58.573" v="578" actId="313"/>
          <ac:spMkLst>
            <pc:docMk/>
            <pc:sldMk cId="1089908937" sldId="266"/>
            <ac:spMk id="3" creationId="{DD95FB54-4F67-59A2-E6A6-8CB9538206B4}"/>
          </ac:spMkLst>
        </pc:spChg>
      </pc:sldChg>
      <pc:sldChg chg="modSp add mod ord">
        <pc:chgData name="Karen Sexton" userId="098b8582-a956-4eb6-aa68-89e3687323b7" providerId="ADAL" clId="{CB50333A-5C27-473D-BCCB-6E6CA259CCA7}" dt="2023-05-24T09:25:28.711" v="683"/>
        <pc:sldMkLst>
          <pc:docMk/>
          <pc:sldMk cId="3609763567" sldId="267"/>
        </pc:sldMkLst>
        <pc:spChg chg="mod">
          <ac:chgData name="Karen Sexton" userId="098b8582-a956-4eb6-aa68-89e3687323b7" providerId="ADAL" clId="{CB50333A-5C27-473D-BCCB-6E6CA259CCA7}" dt="2023-05-24T09:25:23.473" v="681" actId="20577"/>
          <ac:spMkLst>
            <pc:docMk/>
            <pc:sldMk cId="3609763567" sldId="267"/>
            <ac:spMk id="2" creationId="{3AF7B667-01A9-D0E8-538D-576AE72E876B}"/>
          </ac:spMkLst>
        </pc:spChg>
      </pc:sldChg>
      <pc:sldChg chg="modSp add mod ord">
        <pc:chgData name="Karen Sexton" userId="098b8582-a956-4eb6-aa68-89e3687323b7" providerId="ADAL" clId="{CB50333A-5C27-473D-BCCB-6E6CA259CCA7}" dt="2023-05-24T09:31:53.182" v="959" actId="1076"/>
        <pc:sldMkLst>
          <pc:docMk/>
          <pc:sldMk cId="201342026" sldId="268"/>
        </pc:sldMkLst>
        <pc:spChg chg="mod">
          <ac:chgData name="Karen Sexton" userId="098b8582-a956-4eb6-aa68-89e3687323b7" providerId="ADAL" clId="{CB50333A-5C27-473D-BCCB-6E6CA259CCA7}" dt="2023-05-24T09:31:11.275" v="891" actId="20577"/>
          <ac:spMkLst>
            <pc:docMk/>
            <pc:sldMk cId="201342026" sldId="268"/>
            <ac:spMk id="2" creationId="{3AF7B667-01A9-D0E8-538D-576AE72E876B}"/>
          </ac:spMkLst>
        </pc:spChg>
        <pc:spChg chg="mod">
          <ac:chgData name="Karen Sexton" userId="098b8582-a956-4eb6-aa68-89e3687323b7" providerId="ADAL" clId="{CB50333A-5C27-473D-BCCB-6E6CA259CCA7}" dt="2023-05-24T09:31:53.182" v="959" actId="1076"/>
          <ac:spMkLst>
            <pc:docMk/>
            <pc:sldMk cId="201342026" sldId="268"/>
            <ac:spMk id="3" creationId="{DD95FB54-4F67-59A2-E6A6-8CB9538206B4}"/>
          </ac:spMkLst>
        </pc:spChg>
      </pc:sldChg>
      <pc:sldChg chg="modSp add mod ord">
        <pc:chgData name="Karen Sexton" userId="098b8582-a956-4eb6-aa68-89e3687323b7" providerId="ADAL" clId="{CB50333A-5C27-473D-BCCB-6E6CA259CCA7}" dt="2023-05-24T09:30:55.848" v="874" actId="20577"/>
        <pc:sldMkLst>
          <pc:docMk/>
          <pc:sldMk cId="160907775" sldId="269"/>
        </pc:sldMkLst>
        <pc:spChg chg="mod">
          <ac:chgData name="Karen Sexton" userId="098b8582-a956-4eb6-aa68-89e3687323b7" providerId="ADAL" clId="{CB50333A-5C27-473D-BCCB-6E6CA259CCA7}" dt="2023-05-24T09:30:55.848" v="874" actId="20577"/>
          <ac:spMkLst>
            <pc:docMk/>
            <pc:sldMk cId="160907775" sldId="269"/>
            <ac:spMk id="2" creationId="{3AF7B667-01A9-D0E8-538D-576AE72E876B}"/>
          </ac:spMkLst>
        </pc:spChg>
      </pc:sldChg>
      <pc:sldChg chg="add">
        <pc:chgData name="Karen Sexton" userId="098b8582-a956-4eb6-aa68-89e3687323b7" providerId="ADAL" clId="{CB50333A-5C27-473D-BCCB-6E6CA259CCA7}" dt="2023-05-24T09:31:03.689" v="875" actId="2890"/>
        <pc:sldMkLst>
          <pc:docMk/>
          <pc:sldMk cId="2443754530" sldId="270"/>
        </pc:sldMkLst>
      </pc:sldChg>
      <pc:sldChg chg="modSp add mod ord">
        <pc:chgData name="Karen Sexton" userId="098b8582-a956-4eb6-aa68-89e3687323b7" providerId="ADAL" clId="{CB50333A-5C27-473D-BCCB-6E6CA259CCA7}" dt="2023-05-24T09:35:08.380" v="976" actId="20577"/>
        <pc:sldMkLst>
          <pc:docMk/>
          <pc:sldMk cId="2918881825" sldId="271"/>
        </pc:sldMkLst>
        <pc:spChg chg="mod">
          <ac:chgData name="Karen Sexton" userId="098b8582-a956-4eb6-aa68-89e3687323b7" providerId="ADAL" clId="{CB50333A-5C27-473D-BCCB-6E6CA259CCA7}" dt="2023-05-24T09:35:08.380" v="976" actId="20577"/>
          <ac:spMkLst>
            <pc:docMk/>
            <pc:sldMk cId="2918881825" sldId="271"/>
            <ac:spMk id="2" creationId="{3AF7B667-01A9-D0E8-538D-576AE72E876B}"/>
          </ac:spMkLst>
        </pc:spChg>
      </pc:sldChg>
      <pc:sldChg chg="modSp add mod ord">
        <pc:chgData name="Karen Sexton" userId="098b8582-a956-4eb6-aa68-89e3687323b7" providerId="ADAL" clId="{CB50333A-5C27-473D-BCCB-6E6CA259CCA7}" dt="2023-05-24T09:39:23.662" v="1076" actId="20577"/>
        <pc:sldMkLst>
          <pc:docMk/>
          <pc:sldMk cId="3749738261" sldId="272"/>
        </pc:sldMkLst>
        <pc:spChg chg="mod">
          <ac:chgData name="Karen Sexton" userId="098b8582-a956-4eb6-aa68-89e3687323b7" providerId="ADAL" clId="{CB50333A-5C27-473D-BCCB-6E6CA259CCA7}" dt="2023-05-24T09:35:25.798" v="987" actId="20577"/>
          <ac:spMkLst>
            <pc:docMk/>
            <pc:sldMk cId="3749738261" sldId="272"/>
            <ac:spMk id="2" creationId="{3AF7B667-01A9-D0E8-538D-576AE72E876B}"/>
          </ac:spMkLst>
        </pc:spChg>
        <pc:spChg chg="mod">
          <ac:chgData name="Karen Sexton" userId="098b8582-a956-4eb6-aa68-89e3687323b7" providerId="ADAL" clId="{CB50333A-5C27-473D-BCCB-6E6CA259CCA7}" dt="2023-05-24T09:39:23.662" v="1076" actId="20577"/>
          <ac:spMkLst>
            <pc:docMk/>
            <pc:sldMk cId="3749738261" sldId="272"/>
            <ac:spMk id="3" creationId="{DD95FB54-4F67-59A2-E6A6-8CB9538206B4}"/>
          </ac:spMkLst>
        </pc:spChg>
      </pc:sldChg>
      <pc:sldChg chg="addSp delSp modSp add mod ord">
        <pc:chgData name="Karen Sexton" userId="098b8582-a956-4eb6-aa68-89e3687323b7" providerId="ADAL" clId="{CB50333A-5C27-473D-BCCB-6E6CA259CCA7}" dt="2023-05-24T10:02:56.968" v="1114" actId="1076"/>
        <pc:sldMkLst>
          <pc:docMk/>
          <pc:sldMk cId="3068180941" sldId="273"/>
        </pc:sldMkLst>
        <pc:spChg chg="del mod">
          <ac:chgData name="Karen Sexton" userId="098b8582-a956-4eb6-aa68-89e3687323b7" providerId="ADAL" clId="{CB50333A-5C27-473D-BCCB-6E6CA259CCA7}" dt="2023-05-24T10:02:42.307" v="1110" actId="21"/>
          <ac:spMkLst>
            <pc:docMk/>
            <pc:sldMk cId="3068180941" sldId="273"/>
            <ac:spMk id="2" creationId="{3AF7B667-01A9-D0E8-538D-576AE72E876B}"/>
          </ac:spMkLst>
        </pc:spChg>
        <pc:picChg chg="add mod modCrop">
          <ac:chgData name="Karen Sexton" userId="098b8582-a956-4eb6-aa68-89e3687323b7" providerId="ADAL" clId="{CB50333A-5C27-473D-BCCB-6E6CA259CCA7}" dt="2023-05-24T10:02:56.968" v="1114" actId="1076"/>
          <ac:picMkLst>
            <pc:docMk/>
            <pc:sldMk cId="3068180941" sldId="273"/>
            <ac:picMk id="4" creationId="{A0C4F4B9-7BAE-71A7-4C16-7494C76BE9B7}"/>
          </ac:picMkLst>
        </pc:picChg>
      </pc:sldChg>
      <pc:sldChg chg="modSp add mod">
        <pc:chgData name="Karen Sexton" userId="098b8582-a956-4eb6-aa68-89e3687323b7" providerId="ADAL" clId="{CB50333A-5C27-473D-BCCB-6E6CA259CCA7}" dt="2023-05-24T10:15:04.786" v="1395" actId="14100"/>
        <pc:sldMkLst>
          <pc:docMk/>
          <pc:sldMk cId="4233431340" sldId="274"/>
        </pc:sldMkLst>
        <pc:spChg chg="mod">
          <ac:chgData name="Karen Sexton" userId="098b8582-a956-4eb6-aa68-89e3687323b7" providerId="ADAL" clId="{CB50333A-5C27-473D-BCCB-6E6CA259CCA7}" dt="2023-05-24T10:15:04.786" v="1395" actId="14100"/>
          <ac:spMkLst>
            <pc:docMk/>
            <pc:sldMk cId="4233431340" sldId="274"/>
            <ac:spMk id="2" creationId="{3AF7B667-01A9-D0E8-538D-576AE72E876B}"/>
          </ac:spMkLst>
        </pc:spChg>
        <pc:spChg chg="mod">
          <ac:chgData name="Karen Sexton" userId="098b8582-a956-4eb6-aa68-89e3687323b7" providerId="ADAL" clId="{CB50333A-5C27-473D-BCCB-6E6CA259CCA7}" dt="2023-05-24T10:12:04.472" v="1337" actId="14100"/>
          <ac:spMkLst>
            <pc:docMk/>
            <pc:sldMk cId="4233431340" sldId="274"/>
            <ac:spMk id="3" creationId="{DD95FB54-4F67-59A2-E6A6-8CB9538206B4}"/>
          </ac:spMkLst>
        </pc:spChg>
      </pc:sldChg>
      <pc:sldChg chg="modSp add mod">
        <pc:chgData name="Karen Sexton" userId="098b8582-a956-4eb6-aa68-89e3687323b7" providerId="ADAL" clId="{CB50333A-5C27-473D-BCCB-6E6CA259CCA7}" dt="2023-05-24T10:15:16.264" v="1400" actId="14100"/>
        <pc:sldMkLst>
          <pc:docMk/>
          <pc:sldMk cId="2820893543" sldId="275"/>
        </pc:sldMkLst>
        <pc:spChg chg="mod">
          <ac:chgData name="Karen Sexton" userId="098b8582-a956-4eb6-aa68-89e3687323b7" providerId="ADAL" clId="{CB50333A-5C27-473D-BCCB-6E6CA259CCA7}" dt="2023-05-24T10:15:16.264" v="1400" actId="14100"/>
          <ac:spMkLst>
            <pc:docMk/>
            <pc:sldMk cId="2820893543" sldId="275"/>
            <ac:spMk id="2" creationId="{3AF7B667-01A9-D0E8-538D-576AE72E876B}"/>
          </ac:spMkLst>
        </pc:spChg>
        <pc:spChg chg="mod">
          <ac:chgData name="Karen Sexton" userId="098b8582-a956-4eb6-aa68-89e3687323b7" providerId="ADAL" clId="{CB50333A-5C27-473D-BCCB-6E6CA259CCA7}" dt="2023-05-24T10:14:53.063" v="1392" actId="20577"/>
          <ac:spMkLst>
            <pc:docMk/>
            <pc:sldMk cId="2820893543" sldId="275"/>
            <ac:spMk id="3" creationId="{DD95FB54-4F67-59A2-E6A6-8CB9538206B4}"/>
          </ac:spMkLst>
        </pc:spChg>
      </pc:sldChg>
      <pc:sldChg chg="modSp add mod ord">
        <pc:chgData name="Karen Sexton" userId="098b8582-a956-4eb6-aa68-89e3687323b7" providerId="ADAL" clId="{CB50333A-5C27-473D-BCCB-6E6CA259CCA7}" dt="2023-05-24T10:15:57.584" v="1427" actId="14100"/>
        <pc:sldMkLst>
          <pc:docMk/>
          <pc:sldMk cId="2209207248" sldId="276"/>
        </pc:sldMkLst>
        <pc:spChg chg="mod">
          <ac:chgData name="Karen Sexton" userId="098b8582-a956-4eb6-aa68-89e3687323b7" providerId="ADAL" clId="{CB50333A-5C27-473D-BCCB-6E6CA259CCA7}" dt="2023-05-24T10:15:57.584" v="1427" actId="14100"/>
          <ac:spMkLst>
            <pc:docMk/>
            <pc:sldMk cId="2209207248" sldId="276"/>
            <ac:spMk id="2" creationId="{3AF7B667-01A9-D0E8-538D-576AE72E87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22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75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483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4188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110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939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243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561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29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8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12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16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76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54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2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85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F41045-BABC-4765-8018-E69FA852B37F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B90EF-FCCB-4088-A957-E6379B47B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037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bg1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0BADE-1C16-E6F3-06BD-5826CEB28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1960" y="2881821"/>
            <a:ext cx="6948081" cy="1094359"/>
          </a:xfrm>
        </p:spPr>
        <p:txBody>
          <a:bodyPr>
            <a:normAutofit fontScale="90000"/>
          </a:bodyPr>
          <a:lstStyle/>
          <a:p>
            <a:r>
              <a:rPr lang="en-GB" sz="7200" dirty="0">
                <a:latin typeface="Source Sans Pro" panose="020B0503030403020204" pitchFamily="34" charset="0"/>
                <a:cs typeface="Aharoni" panose="020B0604020202020204" pitchFamily="2" charset="-79"/>
              </a:rPr>
              <a:t>Who Do We Follow?</a:t>
            </a:r>
          </a:p>
        </p:txBody>
      </p:sp>
    </p:spTree>
    <p:extLst>
      <p:ext uri="{BB962C8B-B14F-4D97-AF65-F5344CB8AC3E}">
        <p14:creationId xmlns:p14="http://schemas.microsoft.com/office/powerpoint/2010/main" val="160474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Amazon Prime Film / Show in UK </a:t>
            </a: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May 2023</a:t>
            </a:r>
            <a:endParaRPr lang="en-GB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24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Amazon Prime Film / Show in UK </a:t>
            </a: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May 2023</a:t>
            </a:r>
            <a:endParaRPr lang="en-GB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9595904" cy="236220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Film – Air; Maybe I Do</a:t>
            </a:r>
          </a:p>
          <a:p>
            <a:r>
              <a:rPr lang="en-GB" sz="3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Show – Citadel; The Marvellous Mrs Maisel</a:t>
            </a:r>
          </a:p>
        </p:txBody>
      </p:sp>
    </p:spTree>
    <p:extLst>
      <p:ext uri="{BB962C8B-B14F-4D97-AF65-F5344CB8AC3E}">
        <p14:creationId xmlns:p14="http://schemas.microsoft.com/office/powerpoint/2010/main" val="1089908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British bands in 1960s</a:t>
            </a:r>
          </a:p>
        </p:txBody>
      </p:sp>
    </p:spTree>
    <p:extLst>
      <p:ext uri="{BB962C8B-B14F-4D97-AF65-F5344CB8AC3E}">
        <p14:creationId xmlns:p14="http://schemas.microsoft.com/office/powerpoint/2010/main" val="160907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0" y="639932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British bands in 1960s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12911" y="2684016"/>
            <a:ext cx="9595904" cy="3610252"/>
          </a:xfrm>
        </p:spPr>
        <p:txBody>
          <a:bodyPr numCol="2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The Beatles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The Who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The Rolling Stones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The Yardbirds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The Kinks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2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British singers in 1960s</a:t>
            </a:r>
          </a:p>
        </p:txBody>
      </p:sp>
    </p:spTree>
    <p:extLst>
      <p:ext uri="{BB962C8B-B14F-4D97-AF65-F5344CB8AC3E}">
        <p14:creationId xmlns:p14="http://schemas.microsoft.com/office/powerpoint/2010/main" val="3609763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0" y="639932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British singers in 1960s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2810" y="3048000"/>
            <a:ext cx="9595904" cy="3610252"/>
          </a:xfrm>
        </p:spPr>
        <p:txBody>
          <a:bodyPr numCol="2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John Lennon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Paul McCartney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Elton John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David Bowie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Syd Barrett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Robert Plant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Eric Burdon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Mick Jagger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Cilla Black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Roger Daltrey</a:t>
            </a:r>
          </a:p>
        </p:txBody>
      </p:sp>
    </p:spTree>
    <p:extLst>
      <p:ext uri="{BB962C8B-B14F-4D97-AF65-F5344CB8AC3E}">
        <p14:creationId xmlns:p14="http://schemas.microsoft.com/office/powerpoint/2010/main" val="2443754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British actors in 1950s</a:t>
            </a:r>
          </a:p>
        </p:txBody>
      </p:sp>
    </p:spTree>
    <p:extLst>
      <p:ext uri="{BB962C8B-B14F-4D97-AF65-F5344CB8AC3E}">
        <p14:creationId xmlns:p14="http://schemas.microsoft.com/office/powerpoint/2010/main" val="2918881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0" y="639932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British actors in 1950s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12911" y="2684016"/>
            <a:ext cx="9595904" cy="3610252"/>
          </a:xfrm>
        </p:spPr>
        <p:txBody>
          <a:bodyPr numCol="2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Richard Burton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Jack Hawkins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Bernard Lee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Michael Redgrave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Richard Harris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738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7865" y="2816811"/>
            <a:ext cx="5876271" cy="1224378"/>
          </a:xfrm>
        </p:spPr>
        <p:txBody>
          <a:bodyPr/>
          <a:lstStyle/>
          <a:p>
            <a:r>
              <a:rPr lang="en-GB" sz="6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Table Discussion</a:t>
            </a:r>
          </a:p>
        </p:txBody>
      </p:sp>
    </p:spTree>
    <p:extLst>
      <p:ext uri="{BB962C8B-B14F-4D97-AF65-F5344CB8AC3E}">
        <p14:creationId xmlns:p14="http://schemas.microsoft.com/office/powerpoint/2010/main" val="2209207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158" y="444623"/>
            <a:ext cx="5592075" cy="753862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Table Discussion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5055" y="2476870"/>
            <a:ext cx="9595904" cy="3488924"/>
          </a:xfrm>
        </p:spPr>
        <p:txBody>
          <a:bodyPr numCol="1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I’m a fan of ________.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What do you know about them?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How do you feel about them?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What’s your relationship like with them?</a:t>
            </a:r>
          </a:p>
        </p:txBody>
      </p:sp>
    </p:spTree>
    <p:extLst>
      <p:ext uri="{BB962C8B-B14F-4D97-AF65-F5344CB8AC3E}">
        <p14:creationId xmlns:p14="http://schemas.microsoft.com/office/powerpoint/2010/main" val="4233431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203" y="1447800"/>
            <a:ext cx="9977644" cy="1981200"/>
          </a:xfrm>
        </p:spPr>
        <p:txBody>
          <a:bodyPr/>
          <a:lstStyle/>
          <a:p>
            <a:pPr algn="ctr"/>
            <a:r>
              <a:rPr lang="en-GB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YouTube video</a:t>
            </a:r>
            <a:br>
              <a:rPr lang="en-GB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Feb 2023</a:t>
            </a:r>
            <a:endParaRPr lang="en-GB" sz="54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305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157" y="444623"/>
            <a:ext cx="5583198" cy="753862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Table Discussion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63831" y="2487967"/>
            <a:ext cx="9595904" cy="3664257"/>
          </a:xfrm>
        </p:spPr>
        <p:txBody>
          <a:bodyPr numCol="1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I’m a fan of ________.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What do they know about you?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How do they feel about you?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What’s their relationship like with you?</a:t>
            </a:r>
          </a:p>
        </p:txBody>
      </p:sp>
    </p:spTree>
    <p:extLst>
      <p:ext uri="{BB962C8B-B14F-4D97-AF65-F5344CB8AC3E}">
        <p14:creationId xmlns:p14="http://schemas.microsoft.com/office/powerpoint/2010/main" val="282089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93054" cy="1981200"/>
          </a:xfrm>
        </p:spPr>
        <p:txBody>
          <a:bodyPr/>
          <a:lstStyle/>
          <a:p>
            <a:r>
              <a:rPr lang="en-GB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YouTube video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Baby Shark Dance</a:t>
            </a:r>
          </a:p>
        </p:txBody>
      </p:sp>
    </p:spTree>
    <p:extLst>
      <p:ext uri="{BB962C8B-B14F-4D97-AF65-F5344CB8AC3E}">
        <p14:creationId xmlns:p14="http://schemas.microsoft.com/office/powerpoint/2010/main" val="326823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Social Media Network</a:t>
            </a:r>
            <a:r>
              <a:rPr lang="en-GB" sz="5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  </a:t>
            </a: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2023</a:t>
            </a:r>
            <a:endParaRPr lang="en-GB" sz="54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88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Social Media Network</a:t>
            </a:r>
            <a:r>
              <a:rPr lang="en-GB" sz="5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  </a:t>
            </a: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2023</a:t>
            </a:r>
            <a:endParaRPr lang="en-GB" sz="54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Facebook – 	1.6 billion daily users</a:t>
            </a:r>
          </a:p>
          <a:p>
            <a:r>
              <a:rPr lang="en-GB" sz="28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					2.4 billion monthly users</a:t>
            </a:r>
          </a:p>
          <a:p>
            <a:r>
              <a:rPr lang="en-GB" sz="28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					Daily time spent: 59 minutes </a:t>
            </a:r>
          </a:p>
        </p:txBody>
      </p:sp>
    </p:spTree>
    <p:extLst>
      <p:ext uri="{BB962C8B-B14F-4D97-AF65-F5344CB8AC3E}">
        <p14:creationId xmlns:p14="http://schemas.microsoft.com/office/powerpoint/2010/main" val="389435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followed Facebook pages </a:t>
            </a: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March 2023</a:t>
            </a:r>
            <a:endParaRPr lang="en-GB" sz="54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98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followed Facebook pages </a:t>
            </a:r>
            <a:r>
              <a:rPr lang="en-GB" sz="4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March 2023</a:t>
            </a:r>
            <a:endParaRPr lang="en-GB" sz="54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Facebook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Cristiano Ronaldo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Samsung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Mr Bean</a:t>
            </a:r>
          </a:p>
        </p:txBody>
      </p:sp>
    </p:spTree>
    <p:extLst>
      <p:ext uri="{BB962C8B-B14F-4D97-AF65-F5344CB8AC3E}">
        <p14:creationId xmlns:p14="http://schemas.microsoft.com/office/powerpoint/2010/main" val="345240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English-language Netflix TV show </a:t>
            </a: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Feb 2023</a:t>
            </a:r>
            <a:endParaRPr lang="en-GB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42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B667-01A9-D0E8-538D-576AE72E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048665" cy="1981200"/>
          </a:xfrm>
        </p:spPr>
        <p:txBody>
          <a:bodyPr/>
          <a:lstStyle/>
          <a:p>
            <a:r>
              <a:rPr lang="en-GB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popular English-language Netflix TV show </a:t>
            </a:r>
            <a:r>
              <a:rPr lang="en-GB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Feb 2023</a:t>
            </a:r>
            <a:endParaRPr lang="en-GB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5FB54-4F67-59A2-E6A6-8CB953820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Stranger Things</a:t>
            </a:r>
          </a:p>
        </p:txBody>
      </p:sp>
    </p:spTree>
    <p:extLst>
      <p:ext uri="{BB962C8B-B14F-4D97-AF65-F5344CB8AC3E}">
        <p14:creationId xmlns:p14="http://schemas.microsoft.com/office/powerpoint/2010/main" val="3555752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Props1.xml><?xml version="1.0" encoding="utf-8"?>
<ds:datastoreItem xmlns:ds="http://schemas.openxmlformats.org/officeDocument/2006/customXml" ds:itemID="{A23F255E-29FE-43F9-985A-9008234179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5FF277-3052-4180-8ED9-8B59813001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41AA96-8103-4CA2-BED1-B37C080C3B58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81</TotalTime>
  <Words>268</Words>
  <Application>Microsoft Office PowerPoint</Application>
  <PresentationFormat>Widescreen</PresentationFormat>
  <Paragraphs>59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Source Sans Pro</vt:lpstr>
      <vt:lpstr>Wingdings 3</vt:lpstr>
      <vt:lpstr>Ion</vt:lpstr>
      <vt:lpstr>Who Do We Follow?</vt:lpstr>
      <vt:lpstr>Most popular YouTube video Feb 2023</vt:lpstr>
      <vt:lpstr>Most popular YouTube video</vt:lpstr>
      <vt:lpstr>Most popular Social Media Network   2023</vt:lpstr>
      <vt:lpstr>Most popular Social Media Network   2023</vt:lpstr>
      <vt:lpstr>Most followed Facebook pages March 2023</vt:lpstr>
      <vt:lpstr>Most followed Facebook pages March 2023</vt:lpstr>
      <vt:lpstr>Most popular English-language Netflix TV show  Feb 2023</vt:lpstr>
      <vt:lpstr>Most popular English-language Netflix TV show  Feb 2023</vt:lpstr>
      <vt:lpstr>Most popular Amazon Prime Film / Show in UK  May 2023</vt:lpstr>
      <vt:lpstr>Most popular Amazon Prime Film / Show in UK May 2023</vt:lpstr>
      <vt:lpstr>Most popular British bands in 1960s</vt:lpstr>
      <vt:lpstr>Most popular British bands in 1960s</vt:lpstr>
      <vt:lpstr>Most popular British singers in 1960s</vt:lpstr>
      <vt:lpstr>Most popular British singers in 1960s</vt:lpstr>
      <vt:lpstr>Most popular British actors in 1950s</vt:lpstr>
      <vt:lpstr>Most popular British actors in 1950s</vt:lpstr>
      <vt:lpstr>Table Discussion</vt:lpstr>
      <vt:lpstr>Table Discussion 1</vt:lpstr>
      <vt:lpstr>Table Discussion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Do We Follow?</dc:title>
  <dc:creator>Karen Sexton</dc:creator>
  <cp:lastModifiedBy>Marilyn Shrimpton</cp:lastModifiedBy>
  <cp:revision>1</cp:revision>
  <dcterms:created xsi:type="dcterms:W3CDTF">2023-05-24T08:52:26Z</dcterms:created>
  <dcterms:modified xsi:type="dcterms:W3CDTF">2024-09-24T10:19:36Z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