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23D8B6-9F34-4DC1-91A5-3DF44556CC27}" v="1" dt="2024-09-24T10:32:42.2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lyn Shrimpton" userId="ac5422bb-7c93-4874-96a3-fe2f01fc3f35" providerId="ADAL" clId="{0540161D-697D-4456-9FBA-F81A9D25F283}"/>
    <pc:docChg chg="delSld">
      <pc:chgData name="Marilyn Shrimpton" userId="ac5422bb-7c93-4874-96a3-fe2f01fc3f35" providerId="ADAL" clId="{0540161D-697D-4456-9FBA-F81A9D25F283}" dt="2024-02-29T11:05:21.090" v="0" actId="2696"/>
      <pc:docMkLst>
        <pc:docMk/>
      </pc:docMkLst>
      <pc:sldChg chg="del">
        <pc:chgData name="Marilyn Shrimpton" userId="ac5422bb-7c93-4874-96a3-fe2f01fc3f35" providerId="ADAL" clId="{0540161D-697D-4456-9FBA-F81A9D25F283}" dt="2024-02-29T11:05:21.090" v="0" actId="2696"/>
        <pc:sldMkLst>
          <pc:docMk/>
          <pc:sldMk cId="2287283800" sldId="256"/>
        </pc:sldMkLst>
      </pc:sldChg>
    </pc:docChg>
  </pc:docChgLst>
  <pc:docChgLst>
    <pc:chgData name="Marilyn Shrimpton" userId="ac5422bb-7c93-4874-96a3-fe2f01fc3f35" providerId="ADAL" clId="{3823D8B6-9F34-4DC1-91A5-3DF44556CC27}"/>
    <pc:docChg chg="undo custSel modSld">
      <pc:chgData name="Marilyn Shrimpton" userId="ac5422bb-7c93-4874-96a3-fe2f01fc3f35" providerId="ADAL" clId="{3823D8B6-9F34-4DC1-91A5-3DF44556CC27}" dt="2024-09-24T10:32:59.053" v="55" actId="313"/>
      <pc:docMkLst>
        <pc:docMk/>
      </pc:docMkLst>
      <pc:sldChg chg="addSp delSp modSp mod setBg">
        <pc:chgData name="Marilyn Shrimpton" userId="ac5422bb-7c93-4874-96a3-fe2f01fc3f35" providerId="ADAL" clId="{3823D8B6-9F34-4DC1-91A5-3DF44556CC27}" dt="2024-09-24T10:32:59.053" v="55" actId="313"/>
        <pc:sldMkLst>
          <pc:docMk/>
          <pc:sldMk cId="726644086" sldId="257"/>
        </pc:sldMkLst>
        <pc:spChg chg="add mod">
          <ac:chgData name="Marilyn Shrimpton" userId="ac5422bb-7c93-4874-96a3-fe2f01fc3f35" providerId="ADAL" clId="{3823D8B6-9F34-4DC1-91A5-3DF44556CC27}" dt="2024-09-24T10:32:59.053" v="55" actId="313"/>
          <ac:spMkLst>
            <pc:docMk/>
            <pc:sldMk cId="726644086" sldId="257"/>
            <ac:spMk id="4" creationId="{1B13E70B-27D3-A804-EB2B-F43F60331793}"/>
          </ac:spMkLst>
        </pc:spChg>
        <pc:picChg chg="del mod">
          <ac:chgData name="Marilyn Shrimpton" userId="ac5422bb-7c93-4874-96a3-fe2f01fc3f35" providerId="ADAL" clId="{3823D8B6-9F34-4DC1-91A5-3DF44556CC27}" dt="2024-09-24T10:32:01.144" v="35" actId="478"/>
          <ac:picMkLst>
            <pc:docMk/>
            <pc:sldMk cId="726644086" sldId="257"/>
            <ac:picMk id="3" creationId="{6BF138BB-1713-56DE-9F13-F78701DF11E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C79FC-1C62-7BFF-6414-CB7EB7356F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82F3D3-C9C9-D0C6-F541-33E79EB062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97F5B-05A2-8F71-AB12-8207236E0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121B-59F5-46C4-83E5-81681322068C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99DA0-596D-8469-799C-D9C596F6B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444F3-2106-00A2-A62B-EA3051A35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F7AB7-44AA-4823-9A75-459D129FD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142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874A8-8DBE-DFAA-D0F3-507EA76D3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A60690-1265-B2D4-0ECE-E28900F59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23039-DFA4-99B0-401E-7AA327F08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121B-59F5-46C4-83E5-81681322068C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2F9C9-6264-6400-97C1-CB3543623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54F11-43A8-4163-8E11-12C697BE8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F7AB7-44AA-4823-9A75-459D129FD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002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476721-78C6-5DB3-9B9B-1B2717C6E5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DC8EDE-5382-9DA1-7039-C204364A7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7C876-0679-06A7-40E7-CD2750276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121B-59F5-46C4-83E5-81681322068C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4FACA-B534-9126-17FE-0A7DBF459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E26E24-FB8A-2FCD-3466-1CDBE0524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F7AB7-44AA-4823-9A75-459D129FD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74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07164-1727-D233-17E5-E4D813515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E7A62-82B2-7E43-1076-CD586E95B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2EA7A-61DE-005A-28C5-963BCB8BF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121B-59F5-46C4-83E5-81681322068C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A1BC4-4D19-D27C-83AF-2FE1CAC19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ED373-612C-FC67-9A13-DD92B559F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F7AB7-44AA-4823-9A75-459D129FD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157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2B9DB-EC26-BD8B-31AC-54CB47EB0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0B3936-7068-023A-8572-DB69B462E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0C262-ED20-E952-3208-BCB3853D4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121B-59F5-46C4-83E5-81681322068C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99E9C-B7D0-62EA-D58C-F66681B94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3A8F1-AF12-723F-754E-DA9F4A906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F7AB7-44AA-4823-9A75-459D129FD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26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246B9-DE4D-0A08-2FE9-000B2C534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F0CEF-DE56-65E5-E259-300735A821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F8E534-C3E5-F8C8-5752-618ADAA94A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B390FC-FFE1-0851-3AA3-B93E5AE2A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121B-59F5-46C4-83E5-81681322068C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D66C16-497D-7912-F870-7ADC07339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7B0966-0BF4-17D9-1813-CEE0AD3AC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F7AB7-44AA-4823-9A75-459D129FD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892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74FD7-AF72-5E5F-DF09-13F528A39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61A7FB-485A-7874-A021-79E02251F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359BE7-8070-D7EC-1B41-D111782BF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182444-5515-ADFD-D446-2D8D518F86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BBD2F1-1AB3-E719-F7E1-863B701191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5F62D4-E158-5EBD-54C1-4ED149788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121B-59F5-46C4-83E5-81681322068C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72CAAE-7635-F777-98D8-5FA0DBC8D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D554A3-7798-7D04-C76B-8C82ACA56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F7AB7-44AA-4823-9A75-459D129FD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077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B26CD-0CA3-5BF3-DC0C-A4E2D742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DFF81B-47C8-F52C-174D-0CCE9BD92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121B-59F5-46C4-83E5-81681322068C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592A69-BF94-427C-F938-CADA7AED6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ADB4F5-7AAE-772B-8A32-912A80366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F7AB7-44AA-4823-9A75-459D129FD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40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19F168-F94B-7572-3A6B-93A578FFC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121B-59F5-46C4-83E5-81681322068C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EFD2B1-E2AC-684E-7C6C-DDC19A347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AC2218-9BAF-E599-4009-12D2C7911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F7AB7-44AA-4823-9A75-459D129FD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6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24203-3DB5-5F0C-0089-94AB6F177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23615-E0A3-587E-791B-09BFC4E3E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AFF786-324B-3EC6-E710-F5922CA14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96DDA3-2DDE-8E1F-3651-CD0184192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121B-59F5-46C4-83E5-81681322068C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3FC76-4ED6-F597-5585-CAC3B3ACC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E08DD5-FAC6-A2D9-EBA2-E6F2CABF1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F7AB7-44AA-4823-9A75-459D129FD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772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FD908-634E-2673-0CD8-B7D9EF17D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F2804B-59EF-5702-EA49-741A994751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624BA8-4801-A9B4-8E2B-B41E08B7BB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1FA8AD-7112-FBC2-CB53-5FF4BFE7E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121B-59F5-46C4-83E5-81681322068C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9DD119-B66C-E02D-5DA5-285DB85EC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20EC73-6912-5DF9-5F11-A16994DC6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F7AB7-44AA-4823-9A75-459D129FD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415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4D9506-7C10-4FB0-DFE4-6867E5E1B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1788FE-AABF-9633-C909-AD6B7A7A7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723138-9C13-ABED-A020-6881F03F72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2121B-59F5-46C4-83E5-81681322068C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5F949-2C95-C7AE-479A-2FCFCA04E1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37F95-2EE7-687D-EF89-8BB36B0E2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F7AB7-44AA-4823-9A75-459D129FD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447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13E70B-27D3-A804-EB2B-F43F60331793}"/>
              </a:ext>
            </a:extLst>
          </p:cNvPr>
          <p:cNvSpPr txBox="1"/>
          <p:nvPr/>
        </p:nvSpPr>
        <p:spPr>
          <a:xfrm>
            <a:off x="382423" y="307649"/>
            <a:ext cx="11462047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000" b="0" i="0">
                <a:effectLst/>
                <a:latin typeface="Source Sans Pro" panose="020B0503030403020204" pitchFamily="34" charset="0"/>
              </a:rPr>
              <a:t>“It </a:t>
            </a:r>
            <a:r>
              <a:rPr lang="en-GB" sz="4000" b="0" i="0" dirty="0">
                <a:effectLst/>
                <a:latin typeface="Source Sans Pro" panose="020B0503030403020204" pitchFamily="34" charset="0"/>
              </a:rPr>
              <a:t>would seem that Our Lord finds our desires not too strong, but too weak. We are half-hearted creatures, fooling about with drink and sex and ambition when infinite joy is offered us, like an ignorant child who wants to go on making mud pies in a slum because he cannot imagine what is meant by the offer of a holiday at the sea. We are far too easily pleased.”</a:t>
            </a:r>
          </a:p>
          <a:p>
            <a:pPr algn="l"/>
            <a:endParaRPr lang="en-GB" sz="4000" i="1" dirty="0">
              <a:latin typeface="Source Sans Pro" panose="020B0503030403020204" pitchFamily="34" charset="0"/>
            </a:endParaRPr>
          </a:p>
          <a:p>
            <a:pPr algn="l"/>
            <a:r>
              <a:rPr lang="en-GB" sz="4000" i="1" dirty="0">
                <a:effectLst/>
                <a:latin typeface="Source Sans Pro" panose="020B0503030403020204" pitchFamily="34" charset="0"/>
              </a:rPr>
              <a:t>C.S. Lewis, </a:t>
            </a:r>
            <a:r>
              <a:rPr lang="en-GB" sz="4000" i="1" dirty="0">
                <a:latin typeface="Source Sans Pro" panose="020B0503030403020204" pitchFamily="34" charset="0"/>
              </a:rPr>
              <a:t>The Weight of Glory</a:t>
            </a:r>
            <a:endParaRPr lang="en-GB" sz="4000" i="1" dirty="0">
              <a:effectLst/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644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6" ma:contentTypeDescription="Create a new document." ma:contentTypeScope="" ma:versionID="f3410c86dcbec5568abfa221ac7b3496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d83f88a57580050a2f58ee8267e88fce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Props1.xml><?xml version="1.0" encoding="utf-8"?>
<ds:datastoreItem xmlns:ds="http://schemas.openxmlformats.org/officeDocument/2006/customXml" ds:itemID="{D303925E-8549-47D6-BEFE-F983302564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2C78EF-B9EB-42BC-B546-3D49483988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B87837-F2C7-420F-B2F0-BD41911FC29F}">
  <ds:schemaRefs>
    <ds:schemaRef ds:uri="http://schemas.microsoft.com/office/2006/metadata/properties"/>
    <ds:schemaRef ds:uri="http://schemas.microsoft.com/office/infopath/2007/PartnerControls"/>
    <ds:schemaRef ds:uri="e7bff054-f365-4bea-94b2-ee623a8b2da8"/>
    <ds:schemaRef ds:uri="797fee8a-63c0-4c06-9f5d-0a3de4381f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Source Sans Pro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Sexton</dc:creator>
  <cp:lastModifiedBy>Marilyn Shrimpton</cp:lastModifiedBy>
  <cp:revision>1</cp:revision>
  <dcterms:created xsi:type="dcterms:W3CDTF">2023-06-06T09:31:24Z</dcterms:created>
  <dcterms:modified xsi:type="dcterms:W3CDTF">2024-09-24T10:33:00Z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0x010100B48DE1396FF25C4D84F1187D6907B974</vt:lpwstr>
  </property>
</Properties>
</file>