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3" r:id="rId5"/>
    <p:sldId id="277" r:id="rId6"/>
    <p:sldId id="278" r:id="rId7"/>
    <p:sldId id="279" r:id="rId8"/>
    <p:sldId id="280" r:id="rId9"/>
    <p:sldId id="281" r:id="rId10"/>
    <p:sldId id="282" r:id="rId11"/>
    <p:sldId id="264" r:id="rId12"/>
    <p:sldId id="270" r:id="rId13"/>
    <p:sldId id="265" r:id="rId14"/>
    <p:sldId id="271" r:id="rId15"/>
    <p:sldId id="266" r:id="rId16"/>
    <p:sldId id="272" r:id="rId17"/>
    <p:sldId id="267" r:id="rId18"/>
    <p:sldId id="273" r:id="rId19"/>
    <p:sldId id="268" r:id="rId20"/>
    <p:sldId id="274" r:id="rId21"/>
    <p:sldId id="269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54" autoAdjust="0"/>
  </p:normalViewPr>
  <p:slideViewPr>
    <p:cSldViewPr snapToGrid="0">
      <p:cViewPr varScale="1">
        <p:scale>
          <a:sx n="121" d="100"/>
          <a:sy n="121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30CBF734-F30C-4246-9F64-1F8907DAD70B}"/>
    <pc:docChg chg="modSld">
      <pc:chgData name="Marilyn Shrimpton" userId="ac5422bb-7c93-4874-96a3-fe2f01fc3f35" providerId="ADAL" clId="{30CBF734-F30C-4246-9F64-1F8907DAD70B}" dt="2024-09-20T13:41:34.206" v="70" actId="12789"/>
      <pc:docMkLst>
        <pc:docMk/>
      </pc:docMkLst>
      <pc:sldChg chg="modSp mod">
        <pc:chgData name="Marilyn Shrimpton" userId="ac5422bb-7c93-4874-96a3-fe2f01fc3f35" providerId="ADAL" clId="{30CBF734-F30C-4246-9F64-1F8907DAD70B}" dt="2024-09-20T13:40:27.022" v="43" actId="12789"/>
        <pc:sldMkLst>
          <pc:docMk/>
          <pc:sldMk cId="744165227" sldId="264"/>
        </pc:sldMkLst>
        <pc:spChg chg="mod">
          <ac:chgData name="Marilyn Shrimpton" userId="ac5422bb-7c93-4874-96a3-fe2f01fc3f35" providerId="ADAL" clId="{30CBF734-F30C-4246-9F64-1F8907DAD70B}" dt="2024-09-20T13:40:27.022" v="43" actId="12789"/>
          <ac:spMkLst>
            <pc:docMk/>
            <pc:sldMk cId="744165227" sldId="264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0:45.216" v="48" actId="12789"/>
        <pc:sldMkLst>
          <pc:docMk/>
          <pc:sldMk cId="2270790621" sldId="265"/>
        </pc:sldMkLst>
        <pc:spChg chg="mod">
          <ac:chgData name="Marilyn Shrimpton" userId="ac5422bb-7c93-4874-96a3-fe2f01fc3f35" providerId="ADAL" clId="{30CBF734-F30C-4246-9F64-1F8907DAD70B}" dt="2024-09-20T13:40:45.216" v="48" actId="12789"/>
          <ac:spMkLst>
            <pc:docMk/>
            <pc:sldMk cId="2270790621" sldId="265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0:55.351" v="53" actId="12789"/>
        <pc:sldMkLst>
          <pc:docMk/>
          <pc:sldMk cId="2688605434" sldId="266"/>
        </pc:sldMkLst>
        <pc:spChg chg="mod">
          <ac:chgData name="Marilyn Shrimpton" userId="ac5422bb-7c93-4874-96a3-fe2f01fc3f35" providerId="ADAL" clId="{30CBF734-F30C-4246-9F64-1F8907DAD70B}" dt="2024-09-20T13:40:55.351" v="53" actId="12789"/>
          <ac:spMkLst>
            <pc:docMk/>
            <pc:sldMk cId="2688605434" sldId="266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1:06.273" v="58" actId="12789"/>
        <pc:sldMkLst>
          <pc:docMk/>
          <pc:sldMk cId="1325571266" sldId="267"/>
        </pc:sldMkLst>
        <pc:spChg chg="mod">
          <ac:chgData name="Marilyn Shrimpton" userId="ac5422bb-7c93-4874-96a3-fe2f01fc3f35" providerId="ADAL" clId="{30CBF734-F30C-4246-9F64-1F8907DAD70B}" dt="2024-09-20T13:41:06.273" v="58" actId="12789"/>
          <ac:spMkLst>
            <pc:docMk/>
            <pc:sldMk cId="1325571266" sldId="267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1:19.094" v="63" actId="12789"/>
        <pc:sldMkLst>
          <pc:docMk/>
          <pc:sldMk cId="1810135632" sldId="268"/>
        </pc:sldMkLst>
        <pc:spChg chg="mod">
          <ac:chgData name="Marilyn Shrimpton" userId="ac5422bb-7c93-4874-96a3-fe2f01fc3f35" providerId="ADAL" clId="{30CBF734-F30C-4246-9F64-1F8907DAD70B}" dt="2024-09-20T13:41:19.094" v="63" actId="12789"/>
          <ac:spMkLst>
            <pc:docMk/>
            <pc:sldMk cId="1810135632" sldId="268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1:29.289" v="68" actId="12789"/>
        <pc:sldMkLst>
          <pc:docMk/>
          <pc:sldMk cId="538424103" sldId="269"/>
        </pc:sldMkLst>
        <pc:spChg chg="mod">
          <ac:chgData name="Marilyn Shrimpton" userId="ac5422bb-7c93-4874-96a3-fe2f01fc3f35" providerId="ADAL" clId="{30CBF734-F30C-4246-9F64-1F8907DAD70B}" dt="2024-09-20T13:41:29.289" v="68" actId="12789"/>
          <ac:spMkLst>
            <pc:docMk/>
            <pc:sldMk cId="538424103" sldId="269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0:38.572" v="45" actId="12789"/>
        <pc:sldMkLst>
          <pc:docMk/>
          <pc:sldMk cId="894441926" sldId="270"/>
        </pc:sldMkLst>
        <pc:spChg chg="mod">
          <ac:chgData name="Marilyn Shrimpton" userId="ac5422bb-7c93-4874-96a3-fe2f01fc3f35" providerId="ADAL" clId="{30CBF734-F30C-4246-9F64-1F8907DAD70B}" dt="2024-09-20T13:40:38.572" v="45" actId="12789"/>
          <ac:spMkLst>
            <pc:docMk/>
            <pc:sldMk cId="894441926" sldId="270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0:50.814" v="50" actId="12789"/>
        <pc:sldMkLst>
          <pc:docMk/>
          <pc:sldMk cId="2962374585" sldId="271"/>
        </pc:sldMkLst>
        <pc:spChg chg="mod">
          <ac:chgData name="Marilyn Shrimpton" userId="ac5422bb-7c93-4874-96a3-fe2f01fc3f35" providerId="ADAL" clId="{30CBF734-F30C-4246-9F64-1F8907DAD70B}" dt="2024-09-20T13:40:50.814" v="50" actId="12789"/>
          <ac:spMkLst>
            <pc:docMk/>
            <pc:sldMk cId="2962374585" sldId="271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1:01.407" v="55" actId="12789"/>
        <pc:sldMkLst>
          <pc:docMk/>
          <pc:sldMk cId="147154549" sldId="272"/>
        </pc:sldMkLst>
        <pc:spChg chg="mod">
          <ac:chgData name="Marilyn Shrimpton" userId="ac5422bb-7c93-4874-96a3-fe2f01fc3f35" providerId="ADAL" clId="{30CBF734-F30C-4246-9F64-1F8907DAD70B}" dt="2024-09-20T13:41:01.407" v="55" actId="12789"/>
          <ac:spMkLst>
            <pc:docMk/>
            <pc:sldMk cId="147154549" sldId="272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1:11.910" v="60" actId="12789"/>
        <pc:sldMkLst>
          <pc:docMk/>
          <pc:sldMk cId="2832083987" sldId="273"/>
        </pc:sldMkLst>
        <pc:spChg chg="mod">
          <ac:chgData name="Marilyn Shrimpton" userId="ac5422bb-7c93-4874-96a3-fe2f01fc3f35" providerId="ADAL" clId="{30CBF734-F30C-4246-9F64-1F8907DAD70B}" dt="2024-09-20T13:41:11.910" v="60" actId="12789"/>
          <ac:spMkLst>
            <pc:docMk/>
            <pc:sldMk cId="2832083987" sldId="273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1:24.688" v="65" actId="12789"/>
        <pc:sldMkLst>
          <pc:docMk/>
          <pc:sldMk cId="353154563" sldId="274"/>
        </pc:sldMkLst>
        <pc:spChg chg="mod">
          <ac:chgData name="Marilyn Shrimpton" userId="ac5422bb-7c93-4874-96a3-fe2f01fc3f35" providerId="ADAL" clId="{30CBF734-F30C-4246-9F64-1F8907DAD70B}" dt="2024-09-20T13:41:24.688" v="65" actId="12789"/>
          <ac:spMkLst>
            <pc:docMk/>
            <pc:sldMk cId="353154563" sldId="274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1:34.206" v="70" actId="12789"/>
        <pc:sldMkLst>
          <pc:docMk/>
          <pc:sldMk cId="223014647" sldId="275"/>
        </pc:sldMkLst>
        <pc:spChg chg="mod">
          <ac:chgData name="Marilyn Shrimpton" userId="ac5422bb-7c93-4874-96a3-fe2f01fc3f35" providerId="ADAL" clId="{30CBF734-F30C-4246-9F64-1F8907DAD70B}" dt="2024-09-20T13:41:34.206" v="70" actId="12789"/>
          <ac:spMkLst>
            <pc:docMk/>
            <pc:sldMk cId="223014647" sldId="275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39:42.143" v="24" actId="12789"/>
        <pc:sldMkLst>
          <pc:docMk/>
          <pc:sldMk cId="806406913" sldId="277"/>
        </pc:sldMkLst>
        <pc:spChg chg="mod">
          <ac:chgData name="Marilyn Shrimpton" userId="ac5422bb-7c93-4874-96a3-fe2f01fc3f35" providerId="ADAL" clId="{30CBF734-F30C-4246-9F64-1F8907DAD70B}" dt="2024-09-20T13:39:42.143" v="24" actId="12789"/>
          <ac:spMkLst>
            <pc:docMk/>
            <pc:sldMk cId="806406913" sldId="277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39:49.646" v="28" actId="12788"/>
        <pc:sldMkLst>
          <pc:docMk/>
          <pc:sldMk cId="3765127235" sldId="278"/>
        </pc:sldMkLst>
        <pc:spChg chg="mod">
          <ac:chgData name="Marilyn Shrimpton" userId="ac5422bb-7c93-4874-96a3-fe2f01fc3f35" providerId="ADAL" clId="{30CBF734-F30C-4246-9F64-1F8907DAD70B}" dt="2024-09-20T13:39:49.646" v="28" actId="12788"/>
          <ac:spMkLst>
            <pc:docMk/>
            <pc:sldMk cId="3765127235" sldId="278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39:58.537" v="31" actId="12789"/>
        <pc:sldMkLst>
          <pc:docMk/>
          <pc:sldMk cId="2327400497" sldId="279"/>
        </pc:sldMkLst>
        <pc:spChg chg="mod">
          <ac:chgData name="Marilyn Shrimpton" userId="ac5422bb-7c93-4874-96a3-fe2f01fc3f35" providerId="ADAL" clId="{30CBF734-F30C-4246-9F64-1F8907DAD70B}" dt="2024-09-20T13:39:58.537" v="31" actId="12789"/>
          <ac:spMkLst>
            <pc:docMk/>
            <pc:sldMk cId="2327400497" sldId="279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0:07.320" v="34" actId="12789"/>
        <pc:sldMkLst>
          <pc:docMk/>
          <pc:sldMk cId="806570315" sldId="280"/>
        </pc:sldMkLst>
        <pc:spChg chg="mod">
          <ac:chgData name="Marilyn Shrimpton" userId="ac5422bb-7c93-4874-96a3-fe2f01fc3f35" providerId="ADAL" clId="{30CBF734-F30C-4246-9F64-1F8907DAD70B}" dt="2024-09-20T13:40:07.320" v="34" actId="12789"/>
          <ac:spMkLst>
            <pc:docMk/>
            <pc:sldMk cId="806570315" sldId="280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0:14.894" v="37" actId="12789"/>
        <pc:sldMkLst>
          <pc:docMk/>
          <pc:sldMk cId="3689250414" sldId="281"/>
        </pc:sldMkLst>
        <pc:spChg chg="mod">
          <ac:chgData name="Marilyn Shrimpton" userId="ac5422bb-7c93-4874-96a3-fe2f01fc3f35" providerId="ADAL" clId="{30CBF734-F30C-4246-9F64-1F8907DAD70B}" dt="2024-09-20T13:40:14.894" v="37" actId="12789"/>
          <ac:spMkLst>
            <pc:docMk/>
            <pc:sldMk cId="3689250414" sldId="281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40:20.617" v="40" actId="12789"/>
        <pc:sldMkLst>
          <pc:docMk/>
          <pc:sldMk cId="4282696395" sldId="282"/>
        </pc:sldMkLst>
        <pc:spChg chg="mod">
          <ac:chgData name="Marilyn Shrimpton" userId="ac5422bb-7c93-4874-96a3-fe2f01fc3f35" providerId="ADAL" clId="{30CBF734-F30C-4246-9F64-1F8907DAD70B}" dt="2024-09-20T13:40:20.617" v="40" actId="12789"/>
          <ac:spMkLst>
            <pc:docMk/>
            <pc:sldMk cId="4282696395" sldId="282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30CBF734-F30C-4246-9F64-1F8907DAD70B}" dt="2024-09-20T13:39:26.694" v="20" actId="12789"/>
        <pc:sldMkLst>
          <pc:docMk/>
          <pc:sldMk cId="3913832502" sldId="283"/>
        </pc:sldMkLst>
        <pc:spChg chg="mod">
          <ac:chgData name="Marilyn Shrimpton" userId="ac5422bb-7c93-4874-96a3-fe2f01fc3f35" providerId="ADAL" clId="{30CBF734-F30C-4246-9F64-1F8907DAD70B}" dt="2024-09-20T13:39:26.694" v="20" actId="12789"/>
          <ac:spMkLst>
            <pc:docMk/>
            <pc:sldMk cId="3913832502" sldId="28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1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34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9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7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6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77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46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62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4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E2936-AECF-47E1-9577-400BEDFF6D5D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D981B-3B01-4C0E-ABEA-589C82F6E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05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01350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800" b="1" u="sng" dirty="0">
                <a:latin typeface="Source Sans Pro" panose="020B0503030403020204" pitchFamily="34" charset="0"/>
              </a:rPr>
              <a:t>Pontius Pilate quiz</a:t>
            </a:r>
          </a:p>
        </p:txBody>
      </p:sp>
    </p:spTree>
    <p:extLst>
      <p:ext uri="{BB962C8B-B14F-4D97-AF65-F5344CB8AC3E}">
        <p14:creationId xmlns:p14="http://schemas.microsoft.com/office/powerpoint/2010/main" val="3913832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Q2. What did Jesus say was not of this world? </a:t>
            </a:r>
          </a:p>
        </p:txBody>
      </p:sp>
    </p:spTree>
    <p:extLst>
      <p:ext uri="{BB962C8B-B14F-4D97-AF65-F5344CB8AC3E}">
        <p14:creationId xmlns:p14="http://schemas.microsoft.com/office/powerpoint/2010/main" val="2270790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Q2. What did Jesus say was not of this world?</a:t>
            </a:r>
          </a:p>
          <a:p>
            <a:pPr algn="ctr"/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</a:p>
          <a:p>
            <a:pPr algn="ctr"/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A. His kingdom.</a:t>
            </a:r>
          </a:p>
        </p:txBody>
      </p:sp>
    </p:spTree>
    <p:extLst>
      <p:ext uri="{BB962C8B-B14F-4D97-AF65-F5344CB8AC3E}">
        <p14:creationId xmlns:p14="http://schemas.microsoft.com/office/powerpoint/2010/main" val="2962374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Q3. Pilate offered to release Jesus, but which prisoner did the crowd want released?</a:t>
            </a:r>
          </a:p>
        </p:txBody>
      </p:sp>
    </p:spTree>
    <p:extLst>
      <p:ext uri="{BB962C8B-B14F-4D97-AF65-F5344CB8AC3E}">
        <p14:creationId xmlns:p14="http://schemas.microsoft.com/office/powerpoint/2010/main" val="2688605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Q3. Pilate offered to release Jesus, but which prisoner did the crowd want released?</a:t>
            </a:r>
          </a:p>
          <a:p>
            <a:pPr algn="ctr">
              <a:spcAft>
                <a:spcPts val="0"/>
              </a:spcAft>
            </a:pPr>
            <a:endParaRPr lang="en-GB" sz="4800" dirty="0"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A. </a:t>
            </a:r>
            <a:r>
              <a:rPr lang="en-GB" sz="4800" dirty="0" err="1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Barrabas</a:t>
            </a: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15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Q4. Before he handed over Jesus to be crucified what did Pilate have done?</a:t>
            </a:r>
          </a:p>
        </p:txBody>
      </p:sp>
    </p:spTree>
    <p:extLst>
      <p:ext uri="{BB962C8B-B14F-4D97-AF65-F5344CB8AC3E}">
        <p14:creationId xmlns:p14="http://schemas.microsoft.com/office/powerpoint/2010/main" val="1325571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Q4. Before he handed over Jesus to be crucified what did Pilate have done?</a:t>
            </a:r>
          </a:p>
          <a:p>
            <a:pPr algn="ctr">
              <a:spcAft>
                <a:spcPts val="0"/>
              </a:spcAft>
            </a:pPr>
            <a:endParaRPr lang="en-GB" sz="4800" dirty="0"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A.	Had Jesus flogged.</a:t>
            </a:r>
          </a:p>
        </p:txBody>
      </p:sp>
    </p:spTree>
    <p:extLst>
      <p:ext uri="{BB962C8B-B14F-4D97-AF65-F5344CB8AC3E}">
        <p14:creationId xmlns:p14="http://schemas.microsoft.com/office/powerpoint/2010/main" val="2832083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Q5. What two things did the guards dress Jesus in?</a:t>
            </a:r>
          </a:p>
        </p:txBody>
      </p:sp>
    </p:spTree>
    <p:extLst>
      <p:ext uri="{BB962C8B-B14F-4D97-AF65-F5344CB8AC3E}">
        <p14:creationId xmlns:p14="http://schemas.microsoft.com/office/powerpoint/2010/main" val="1810135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Q5. What two things did the guards dress Jesus in?</a:t>
            </a:r>
          </a:p>
          <a:p>
            <a:pPr algn="ctr">
              <a:spcAft>
                <a:spcPts val="0"/>
              </a:spcAft>
            </a:pPr>
            <a:endParaRPr lang="en-GB" sz="4800" dirty="0"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A. Purple robe and crown of thorns.</a:t>
            </a:r>
          </a:p>
        </p:txBody>
      </p:sp>
    </p:spTree>
    <p:extLst>
      <p:ext uri="{BB962C8B-B14F-4D97-AF65-F5344CB8AC3E}">
        <p14:creationId xmlns:p14="http://schemas.microsoft.com/office/powerpoint/2010/main" val="353154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Q6. Where did Jesus say Pilate got his authority from?</a:t>
            </a:r>
            <a:endParaRPr lang="en-GB" sz="4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424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536174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Q6. Where did Jesus say Pilate got his authority from?</a:t>
            </a:r>
          </a:p>
          <a:p>
            <a:pPr algn="ctr">
              <a:spcAft>
                <a:spcPts val="0"/>
              </a:spcAft>
            </a:pPr>
            <a:endParaRPr lang="en-GB" sz="4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A. From God.</a:t>
            </a:r>
            <a:endParaRPr lang="en-GB" sz="4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28617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Q1. Why didn’t the Jewish authorities go inside the governor’s palace? </a:t>
            </a:r>
          </a:p>
        </p:txBody>
      </p:sp>
    </p:spTree>
    <p:extLst>
      <p:ext uri="{BB962C8B-B14F-4D97-AF65-F5344CB8AC3E}">
        <p14:creationId xmlns:p14="http://schemas.microsoft.com/office/powerpoint/2010/main" val="80640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Q2. What did Jesus say was not of this world?</a:t>
            </a:r>
          </a:p>
        </p:txBody>
      </p:sp>
    </p:spTree>
    <p:extLst>
      <p:ext uri="{BB962C8B-B14F-4D97-AF65-F5344CB8AC3E}">
        <p14:creationId xmlns:p14="http://schemas.microsoft.com/office/powerpoint/2010/main" val="376512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Q3. Pilate offered to release Jesus, but which prisoner did the crowd want released?</a:t>
            </a:r>
          </a:p>
        </p:txBody>
      </p:sp>
    </p:spTree>
    <p:extLst>
      <p:ext uri="{BB962C8B-B14F-4D97-AF65-F5344CB8AC3E}">
        <p14:creationId xmlns:p14="http://schemas.microsoft.com/office/powerpoint/2010/main" val="232740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Q4. Before he handed over Jesus to be crucified what did Pilate have done?</a:t>
            </a:r>
          </a:p>
        </p:txBody>
      </p:sp>
    </p:spTree>
    <p:extLst>
      <p:ext uri="{BB962C8B-B14F-4D97-AF65-F5344CB8AC3E}">
        <p14:creationId xmlns:p14="http://schemas.microsoft.com/office/powerpoint/2010/main" val="80657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Q5. What two things did the guards dress Jesus in?</a:t>
            </a:r>
          </a:p>
        </p:txBody>
      </p:sp>
    </p:spTree>
    <p:extLst>
      <p:ext uri="{BB962C8B-B14F-4D97-AF65-F5344CB8AC3E}">
        <p14:creationId xmlns:p14="http://schemas.microsoft.com/office/powerpoint/2010/main" val="368925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Q6. Where did Jesus say Pilate got his authority from?</a:t>
            </a:r>
            <a:endParaRPr lang="en-GB" sz="4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69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28617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Q1. Why didn’t the Jewish authorities go inside the governor’s palace? </a:t>
            </a:r>
          </a:p>
        </p:txBody>
      </p:sp>
    </p:spTree>
    <p:extLst>
      <p:ext uri="{BB962C8B-B14F-4D97-AF65-F5344CB8AC3E}">
        <p14:creationId xmlns:p14="http://schemas.microsoft.com/office/powerpoint/2010/main" val="74416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674400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Q1. Why didn’t the Jewish authorities go inside the governor’s palace?</a:t>
            </a:r>
          </a:p>
          <a:p>
            <a:pPr algn="ctr"/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</a:p>
          <a:p>
            <a:pPr algn="ctr"/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A. They wanted to keep themselves ritually clean for the Passover meal.</a:t>
            </a:r>
          </a:p>
        </p:txBody>
      </p:sp>
    </p:spTree>
    <p:extLst>
      <p:ext uri="{BB962C8B-B14F-4D97-AF65-F5344CB8AC3E}">
        <p14:creationId xmlns:p14="http://schemas.microsoft.com/office/powerpoint/2010/main" val="894441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9DD84F-9FD5-45C3-9E44-645B7A3CE3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6158EE-B71B-4F85-B490-1C694176D3BD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3.xml><?xml version="1.0" encoding="utf-8"?>
<ds:datastoreItem xmlns:ds="http://schemas.openxmlformats.org/officeDocument/2006/customXml" ds:itemID="{B34FA1BB-7F30-4379-B3FA-6CCBCA81C8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295</Words>
  <Application>Microsoft Office PowerPoint</Application>
  <PresentationFormat>Widescreen</PresentationFormat>
  <Paragraphs>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Ratcliffe</dc:creator>
  <cp:lastModifiedBy>Marilyn Shrimpton</cp:lastModifiedBy>
  <cp:revision>12</cp:revision>
  <dcterms:created xsi:type="dcterms:W3CDTF">2016-03-01T12:12:05Z</dcterms:created>
  <dcterms:modified xsi:type="dcterms:W3CDTF">2024-09-20T13:41:40Z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