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E460AB08-07CB-4520-9011-F1734F14E30D}"/>
    <pc:docChg chg="modSld">
      <pc:chgData name="Marilyn Shrimpton" userId="ac5422bb-7c93-4874-96a3-fe2f01fc3f35" providerId="ADAL" clId="{E460AB08-07CB-4520-9011-F1734F14E30D}" dt="2024-10-15T10:45:00.431" v="4" actId="12788"/>
      <pc:docMkLst>
        <pc:docMk/>
      </pc:docMkLst>
      <pc:sldChg chg="modSp mod">
        <pc:chgData name="Marilyn Shrimpton" userId="ac5422bb-7c93-4874-96a3-fe2f01fc3f35" providerId="ADAL" clId="{E460AB08-07CB-4520-9011-F1734F14E30D}" dt="2024-10-15T10:44:48.663" v="2" actId="12789"/>
        <pc:sldMkLst>
          <pc:docMk/>
          <pc:sldMk cId="4154658162" sldId="256"/>
        </pc:sldMkLst>
        <pc:spChg chg="mod">
          <ac:chgData name="Marilyn Shrimpton" userId="ac5422bb-7c93-4874-96a3-fe2f01fc3f35" providerId="ADAL" clId="{E460AB08-07CB-4520-9011-F1734F14E30D}" dt="2024-10-15T10:44:48.663" v="2" actId="12789"/>
          <ac:spMkLst>
            <pc:docMk/>
            <pc:sldMk cId="4154658162" sldId="256"/>
            <ac:spMk id="2" creationId="{00000000-0000-0000-0000-000000000000}"/>
          </ac:spMkLst>
        </pc:spChg>
      </pc:sldChg>
      <pc:sldChg chg="modSp mod">
        <pc:chgData name="Marilyn Shrimpton" userId="ac5422bb-7c93-4874-96a3-fe2f01fc3f35" providerId="ADAL" clId="{E460AB08-07CB-4520-9011-F1734F14E30D}" dt="2024-10-15T10:45:00.431" v="4" actId="12788"/>
        <pc:sldMkLst>
          <pc:docMk/>
          <pc:sldMk cId="3557803562" sldId="257"/>
        </pc:sldMkLst>
        <pc:spChg chg="mod">
          <ac:chgData name="Marilyn Shrimpton" userId="ac5422bb-7c93-4874-96a3-fe2f01fc3f35" providerId="ADAL" clId="{E460AB08-07CB-4520-9011-F1734F14E30D}" dt="2024-10-15T10:45:00.431" v="4" actId="12788"/>
          <ac:spMkLst>
            <pc:docMk/>
            <pc:sldMk cId="3557803562" sldId="25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390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15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04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77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04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20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83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60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07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63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45787-C79C-406E-8D3D-D456663615DF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6D18-3BF2-4B44-A49A-821B00D2D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7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/>
          <a:p>
            <a:r>
              <a:rPr lang="en-GB" sz="6600" dirty="0">
                <a:latin typeface="Georgia" panose="02040502050405020303" pitchFamily="18" charset="0"/>
              </a:rPr>
              <a:t>CALL MY BLUFF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658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/>
          <a:p>
            <a:r>
              <a:rPr lang="en-GB" sz="6600" dirty="0">
                <a:latin typeface="Georgia" panose="02040502050405020303" pitchFamily="18" charset="0"/>
              </a:rPr>
              <a:t>NIDULATION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03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15776B-BEA9-4501-B6F3-D33ED931EA7E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2.xml><?xml version="1.0" encoding="utf-8"?>
<ds:datastoreItem xmlns:ds="http://schemas.openxmlformats.org/officeDocument/2006/customXml" ds:itemID="{EAA99916-5151-4FD5-83CA-E4D343D95E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F6F5AC-A8C5-4EA8-BDFA-D4CB3EFD88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Georgia</vt:lpstr>
      <vt:lpstr>Office Theme</vt:lpstr>
      <vt:lpstr>CALL MY BLUFF</vt:lpstr>
      <vt:lpstr>NIDULATION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MY BLUFF</dc:title>
  <dc:creator>Thanet Deanery</dc:creator>
  <cp:lastModifiedBy>Marilyn Shrimpton</cp:lastModifiedBy>
  <cp:revision>3</cp:revision>
  <dcterms:created xsi:type="dcterms:W3CDTF">2016-03-08T15:51:53Z</dcterms:created>
  <dcterms:modified xsi:type="dcterms:W3CDTF">2024-10-15T10:45:02Z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