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lyn Shrimpton" userId="ac5422bb-7c93-4874-96a3-fe2f01fc3f35" providerId="ADAL" clId="{E460AB08-07CB-4520-9011-F1734F14E30D}"/>
    <pc:docChg chg="modSld">
      <pc:chgData name="Marilyn Shrimpton" userId="ac5422bb-7c93-4874-96a3-fe2f01fc3f35" providerId="ADAL" clId="{E460AB08-07CB-4520-9011-F1734F14E30D}" dt="2024-10-15T10:45:00.431" v="4" actId="12788"/>
      <pc:docMkLst>
        <pc:docMk/>
      </pc:docMkLst>
      <pc:sldChg chg="modSp mod">
        <pc:chgData name="Marilyn Shrimpton" userId="ac5422bb-7c93-4874-96a3-fe2f01fc3f35" providerId="ADAL" clId="{E460AB08-07CB-4520-9011-F1734F14E30D}" dt="2024-10-15T10:44:48.663" v="2" actId="12789"/>
        <pc:sldMkLst>
          <pc:docMk/>
          <pc:sldMk cId="4154658162" sldId="256"/>
        </pc:sldMkLst>
        <pc:spChg chg="mod">
          <ac:chgData name="Marilyn Shrimpton" userId="ac5422bb-7c93-4874-96a3-fe2f01fc3f35" providerId="ADAL" clId="{E460AB08-07CB-4520-9011-F1734F14E30D}" dt="2024-10-15T10:44:48.663" v="2" actId="12789"/>
          <ac:spMkLst>
            <pc:docMk/>
            <pc:sldMk cId="4154658162" sldId="256"/>
            <ac:spMk id="2" creationId="{00000000-0000-0000-0000-000000000000}"/>
          </ac:spMkLst>
        </pc:spChg>
      </pc:sldChg>
      <pc:sldChg chg="modSp mod">
        <pc:chgData name="Marilyn Shrimpton" userId="ac5422bb-7c93-4874-96a3-fe2f01fc3f35" providerId="ADAL" clId="{E460AB08-07CB-4520-9011-F1734F14E30D}" dt="2024-10-15T10:45:00.431" v="4" actId="12788"/>
        <pc:sldMkLst>
          <pc:docMk/>
          <pc:sldMk cId="3557803562" sldId="257"/>
        </pc:sldMkLst>
        <pc:spChg chg="mod">
          <ac:chgData name="Marilyn Shrimpton" userId="ac5422bb-7c93-4874-96a3-fe2f01fc3f35" providerId="ADAL" clId="{E460AB08-07CB-4520-9011-F1734F14E30D}" dt="2024-10-15T10:45:00.431" v="4" actId="12788"/>
          <ac:spMkLst>
            <pc:docMk/>
            <pc:sldMk cId="3557803562" sldId="257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45787-C79C-406E-8D3D-D456663615DF}" type="datetimeFigureOut">
              <a:rPr lang="en-GB" smtClean="0"/>
              <a:t>15/10/2024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C6D18-3BF2-4B44-A49A-821B00D2D9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390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45787-C79C-406E-8D3D-D456663615DF}" type="datetimeFigureOut">
              <a:rPr lang="en-GB" smtClean="0"/>
              <a:t>15/10/2024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C6D18-3BF2-4B44-A49A-821B00D2D9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159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45787-C79C-406E-8D3D-D456663615DF}" type="datetimeFigureOut">
              <a:rPr lang="en-GB" smtClean="0"/>
              <a:t>15/10/2024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C6D18-3BF2-4B44-A49A-821B00D2D9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044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45787-C79C-406E-8D3D-D456663615DF}" type="datetimeFigureOut">
              <a:rPr lang="en-GB" smtClean="0"/>
              <a:t>15/10/2024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C6D18-3BF2-4B44-A49A-821B00D2D9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773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45787-C79C-406E-8D3D-D456663615DF}" type="datetimeFigureOut">
              <a:rPr lang="en-GB" smtClean="0"/>
              <a:t>15/10/2024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C6D18-3BF2-4B44-A49A-821B00D2D9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041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45787-C79C-406E-8D3D-D456663615DF}" type="datetimeFigureOut">
              <a:rPr lang="en-GB" smtClean="0"/>
              <a:t>15/10/2024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C6D18-3BF2-4B44-A49A-821B00D2D9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204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45787-C79C-406E-8D3D-D456663615DF}" type="datetimeFigureOut">
              <a:rPr lang="en-GB" smtClean="0"/>
              <a:t>15/10/2024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C6D18-3BF2-4B44-A49A-821B00D2D9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830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45787-C79C-406E-8D3D-D456663615DF}" type="datetimeFigureOut">
              <a:rPr lang="en-GB" smtClean="0"/>
              <a:t>15/10/2024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C6D18-3BF2-4B44-A49A-821B00D2D9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601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45787-C79C-406E-8D3D-D456663615DF}" type="datetimeFigureOut">
              <a:rPr lang="en-GB" smtClean="0"/>
              <a:t>15/10/2024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C6D18-3BF2-4B44-A49A-821B00D2D9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079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45787-C79C-406E-8D3D-D456663615DF}" type="datetimeFigureOut">
              <a:rPr lang="en-GB" smtClean="0"/>
              <a:t>15/10/2024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C6D18-3BF2-4B44-A49A-821B00D2D9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18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45787-C79C-406E-8D3D-D456663615DF}" type="datetimeFigureOut">
              <a:rPr lang="en-GB" smtClean="0"/>
              <a:t>15/10/2024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C6D18-3BF2-4B44-A49A-821B00D2D9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636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45787-C79C-406E-8D3D-D456663615DF}" type="datetimeFigureOut">
              <a:rPr lang="en-GB" smtClean="0"/>
              <a:t>15/10/2024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C6D18-3BF2-4B44-A49A-821B00D2D9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76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>
            <a:normAutofit/>
          </a:bodyPr>
          <a:lstStyle/>
          <a:p>
            <a:r>
              <a:rPr lang="en-GB" sz="6600" dirty="0">
                <a:latin typeface="Georgia" panose="02040502050405020303" pitchFamily="18" charset="0"/>
              </a:rPr>
              <a:t>CALL MY BLUFF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658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>
            <a:normAutofit/>
          </a:bodyPr>
          <a:lstStyle/>
          <a:p>
            <a:r>
              <a:rPr lang="en-GB" sz="6600" dirty="0">
                <a:latin typeface="Georgia" panose="02040502050405020303" pitchFamily="18" charset="0"/>
              </a:rPr>
              <a:t>NIDULATION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803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7bff054-f365-4bea-94b2-ee623a8b2da8">
      <Terms xmlns="http://schemas.microsoft.com/office/infopath/2007/PartnerControls"/>
    </lcf76f155ced4ddcb4097134ff3c332f>
    <TaxCatchAll xmlns="797fee8a-63c0-4c06-9f5d-0a3de4381f4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8DE1396FF25C4D84F1187D6907B974" ma:contentTypeVersion="16" ma:contentTypeDescription="Create a new document." ma:contentTypeScope="" ma:versionID="f3410c86dcbec5568abfa221ac7b3496">
  <xsd:schema xmlns:xsd="http://www.w3.org/2001/XMLSchema" xmlns:xs="http://www.w3.org/2001/XMLSchema" xmlns:p="http://schemas.microsoft.com/office/2006/metadata/properties" xmlns:ns2="e7bff054-f365-4bea-94b2-ee623a8b2da8" xmlns:ns3="797fee8a-63c0-4c06-9f5d-0a3de4381f44" targetNamespace="http://schemas.microsoft.com/office/2006/metadata/properties" ma:root="true" ma:fieldsID="d83f88a57580050a2f58ee8267e88fce" ns2:_="" ns3:_="">
    <xsd:import namespace="e7bff054-f365-4bea-94b2-ee623a8b2da8"/>
    <xsd:import namespace="797fee8a-63c0-4c06-9f5d-0a3de4381f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bff054-f365-4bea-94b2-ee623a8b2d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9d6fa388-df72-4059-a89b-9cf282f5a0c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7fee8a-63c0-4c06-9f5d-0a3de4381f4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beb1bb5-cc7e-477f-8b11-eb5483e08473}" ma:internalName="TaxCatchAll" ma:showField="CatchAllData" ma:web="797fee8a-63c0-4c06-9f5d-0a3de4381f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515776B-BEA9-4501-B6F3-D33ED931EA7E}">
  <ds:schemaRefs>
    <ds:schemaRef ds:uri="http://schemas.microsoft.com/office/2006/metadata/properties"/>
    <ds:schemaRef ds:uri="http://schemas.microsoft.com/office/infopath/2007/PartnerControls"/>
    <ds:schemaRef ds:uri="e7bff054-f365-4bea-94b2-ee623a8b2da8"/>
    <ds:schemaRef ds:uri="797fee8a-63c0-4c06-9f5d-0a3de4381f44"/>
  </ds:schemaRefs>
</ds:datastoreItem>
</file>

<file path=customXml/itemProps2.xml><?xml version="1.0" encoding="utf-8"?>
<ds:datastoreItem xmlns:ds="http://schemas.openxmlformats.org/officeDocument/2006/customXml" ds:itemID="{EAA99916-5151-4FD5-83CA-E4D343D95E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F6F5AC-A8C5-4EA8-BDFA-D4CB3EFD88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bff054-f365-4bea-94b2-ee623a8b2da8"/>
    <ds:schemaRef ds:uri="797fee8a-63c0-4c06-9f5d-0a3de4381f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Georgia</vt:lpstr>
      <vt:lpstr>Office Theme</vt:lpstr>
      <vt:lpstr>CALL MY BLUFF</vt:lpstr>
      <vt:lpstr>NIDULATION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CALL MY BLUFF</dc:title>
  <dc:creator>Thanet Deanery</dc:creator>
  <cp:lastModifiedBy>Marilyn Shrimpton</cp:lastModifiedBy>
  <cp:revision>3</cp:revision>
  <dcterms:created xsi:type="dcterms:W3CDTF">2016-03-08T15:51:53Z</dcterms:created>
  <dcterms:modified xsi:type="dcterms:W3CDTF">2024-10-15T10:45:02Z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0x010100B48DE1396FF25C4D84F1187D6907B974</vt:lpwstr>
  </property>
</Properties>
</file>