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lyn Shrimpton" userId="ac5422bb-7c93-4874-96a3-fe2f01fc3f35" providerId="ADAL" clId="{D8C104CA-F853-4E61-AB77-DE24623D40FD}"/>
    <pc:docChg chg="custSel modSld">
      <pc:chgData name="Marilyn Shrimpton" userId="ac5422bb-7c93-4874-96a3-fe2f01fc3f35" providerId="ADAL" clId="{D8C104CA-F853-4E61-AB77-DE24623D40FD}" dt="2024-09-20T15:57:11.726" v="3" actId="12789"/>
      <pc:docMkLst>
        <pc:docMk/>
      </pc:docMkLst>
      <pc:sldChg chg="delSp modSp mod">
        <pc:chgData name="Marilyn Shrimpton" userId="ac5422bb-7c93-4874-96a3-fe2f01fc3f35" providerId="ADAL" clId="{D8C104CA-F853-4E61-AB77-DE24623D40FD}" dt="2024-09-20T15:57:11.726" v="3" actId="12789"/>
        <pc:sldMkLst>
          <pc:docMk/>
          <pc:sldMk cId="2935427402" sldId="256"/>
        </pc:sldMkLst>
        <pc:spChg chg="mod">
          <ac:chgData name="Marilyn Shrimpton" userId="ac5422bb-7c93-4874-96a3-fe2f01fc3f35" providerId="ADAL" clId="{D8C104CA-F853-4E61-AB77-DE24623D40FD}" dt="2024-09-20T15:57:11.726" v="3" actId="12789"/>
          <ac:spMkLst>
            <pc:docMk/>
            <pc:sldMk cId="2935427402" sldId="256"/>
            <ac:spMk id="2" creationId="{00000000-0000-0000-0000-000000000000}"/>
          </ac:spMkLst>
        </pc:spChg>
        <pc:spChg chg="del">
          <ac:chgData name="Marilyn Shrimpton" userId="ac5422bb-7c93-4874-96a3-fe2f01fc3f35" providerId="ADAL" clId="{D8C104CA-F853-4E61-AB77-DE24623D40FD}" dt="2024-09-20T15:57:04.468" v="1" actId="478"/>
          <ac:spMkLst>
            <pc:docMk/>
            <pc:sldMk cId="2935427402" sldId="256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93988"/>
            <a:ext cx="7772400" cy="1470025"/>
          </a:xfrm>
        </p:spPr>
        <p:txBody>
          <a:bodyPr/>
          <a:lstStyle/>
          <a:p>
            <a:r>
              <a:rPr lang="en-GB" dirty="0">
                <a:latin typeface="Source Sans Pro" panose="020B0503030403020204" pitchFamily="34" charset="0"/>
              </a:rPr>
              <a:t>Blessed are the poor in spirit, for theirs is the kingdom of heaven.</a:t>
            </a:r>
          </a:p>
        </p:txBody>
      </p:sp>
    </p:spTree>
    <p:extLst>
      <p:ext uri="{BB962C8B-B14F-4D97-AF65-F5344CB8AC3E}">
        <p14:creationId xmlns:p14="http://schemas.microsoft.com/office/powerpoint/2010/main" val="29354274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48DE1396FF25C4D84F1187D6907B974" ma:contentTypeVersion="16" ma:contentTypeDescription="Create a new document." ma:contentTypeScope="" ma:versionID="f3410c86dcbec5568abfa221ac7b3496">
  <xsd:schema xmlns:xsd="http://www.w3.org/2001/XMLSchema" xmlns:xs="http://www.w3.org/2001/XMLSchema" xmlns:p="http://schemas.microsoft.com/office/2006/metadata/properties" xmlns:ns2="e7bff054-f365-4bea-94b2-ee623a8b2da8" xmlns:ns3="797fee8a-63c0-4c06-9f5d-0a3de4381f44" targetNamespace="http://schemas.microsoft.com/office/2006/metadata/properties" ma:root="true" ma:fieldsID="d83f88a57580050a2f58ee8267e88fce" ns2:_="" ns3:_="">
    <xsd:import namespace="e7bff054-f365-4bea-94b2-ee623a8b2da8"/>
    <xsd:import namespace="797fee8a-63c0-4c06-9f5d-0a3de4381f4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bff054-f365-4bea-94b2-ee623a8b2da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9d6fa388-df72-4059-a89b-9cf282f5a0c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7fee8a-63c0-4c06-9f5d-0a3de4381f4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abeb1bb5-cc7e-477f-8b11-eb5483e08473}" ma:internalName="TaxCatchAll" ma:showField="CatchAllData" ma:web="797fee8a-63c0-4c06-9f5d-0a3de4381f4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7bff054-f365-4bea-94b2-ee623a8b2da8">
      <Terms xmlns="http://schemas.microsoft.com/office/infopath/2007/PartnerControls"/>
    </lcf76f155ced4ddcb4097134ff3c332f>
    <TaxCatchAll xmlns="797fee8a-63c0-4c06-9f5d-0a3de4381f44" xsi:nil="true"/>
  </documentManagement>
</p:properties>
</file>

<file path=customXml/itemProps1.xml><?xml version="1.0" encoding="utf-8"?>
<ds:datastoreItem xmlns:ds="http://schemas.openxmlformats.org/officeDocument/2006/customXml" ds:itemID="{8C27DB76-4A7C-4F44-A5AF-3FFF2922F93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7bff054-f365-4bea-94b2-ee623a8b2da8"/>
    <ds:schemaRef ds:uri="797fee8a-63c0-4c06-9f5d-0a3de4381f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08D44F0-4472-45A0-A0F5-7BB6ECBE614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4AE22E0-0A63-414C-ADF3-BB7BBDF4BAE0}">
  <ds:schemaRefs>
    <ds:schemaRef ds:uri="http://schemas.microsoft.com/office/2006/metadata/properties"/>
    <ds:schemaRef ds:uri="http://schemas.microsoft.com/office/infopath/2007/PartnerControls"/>
    <ds:schemaRef ds:uri="e7bff054-f365-4bea-94b2-ee623a8b2da8"/>
    <ds:schemaRef ds:uri="797fee8a-63c0-4c06-9f5d-0a3de4381f4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Source Sans Pro</vt:lpstr>
      <vt:lpstr>Office Theme</vt:lpstr>
      <vt:lpstr>Blessed are the poor in spirit, for theirs is the kingdom of heaven.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Blessed are the poor in spirit, for theirs is the kingdom of heaven.</dc:title>
  <dc:creator>Church</dc:creator>
  <cp:lastModifiedBy>Marilyn Shrimpton</cp:lastModifiedBy>
  <cp:revision>1</cp:revision>
  <dcterms:created xsi:type="dcterms:W3CDTF">2006-08-16T00:00:00Z</dcterms:created>
  <dcterms:modified xsi:type="dcterms:W3CDTF">2024-09-20T15:57:13Z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0x010100B48DE1396FF25C4D84F1187D6907B974</vt:lpwstr>
  </property>
</Properties>
</file>