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  <p:sldId id="260" r:id="rId8"/>
    <p:sldId id="258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7A11D391-18FB-44E3-85A3-F016693FA31D}"/>
    <pc:docChg chg="modSld">
      <pc:chgData name="Marilyn Shrimpton" userId="ac5422bb-7c93-4874-96a3-fe2f01fc3f35" providerId="ADAL" clId="{7A11D391-18FB-44E3-85A3-F016693FA31D}" dt="2024-07-17T10:47:51.668" v="11" actId="2711"/>
      <pc:docMkLst>
        <pc:docMk/>
      </pc:docMkLst>
      <pc:sldChg chg="modSp mod">
        <pc:chgData name="Marilyn Shrimpton" userId="ac5422bb-7c93-4874-96a3-fe2f01fc3f35" providerId="ADAL" clId="{7A11D391-18FB-44E3-85A3-F016693FA31D}" dt="2024-07-17T10:47:04.824" v="1" actId="2711"/>
        <pc:sldMkLst>
          <pc:docMk/>
          <pc:sldMk cId="3455981955" sldId="256"/>
        </pc:sldMkLst>
        <pc:spChg chg="mod">
          <ac:chgData name="Marilyn Shrimpton" userId="ac5422bb-7c93-4874-96a3-fe2f01fc3f35" providerId="ADAL" clId="{7A11D391-18FB-44E3-85A3-F016693FA31D}" dt="2024-07-17T10:46:57.929" v="0" actId="2711"/>
          <ac:spMkLst>
            <pc:docMk/>
            <pc:sldMk cId="3455981955" sldId="256"/>
            <ac:spMk id="2" creationId="{00000000-0000-0000-0000-000000000000}"/>
          </ac:spMkLst>
        </pc:spChg>
        <pc:spChg chg="mod">
          <ac:chgData name="Marilyn Shrimpton" userId="ac5422bb-7c93-4874-96a3-fe2f01fc3f35" providerId="ADAL" clId="{7A11D391-18FB-44E3-85A3-F016693FA31D}" dt="2024-07-17T10:47:04.824" v="1" actId="2711"/>
          <ac:spMkLst>
            <pc:docMk/>
            <pc:sldMk cId="3455981955" sldId="256"/>
            <ac:spMk id="3" creationId="{00000000-0000-0000-0000-000000000000}"/>
          </ac:spMkLst>
        </pc:spChg>
      </pc:sldChg>
      <pc:sldChg chg="modSp mod">
        <pc:chgData name="Marilyn Shrimpton" userId="ac5422bb-7c93-4874-96a3-fe2f01fc3f35" providerId="ADAL" clId="{7A11D391-18FB-44E3-85A3-F016693FA31D}" dt="2024-07-17T10:47:25.380" v="5" actId="2711"/>
        <pc:sldMkLst>
          <pc:docMk/>
          <pc:sldMk cId="1619999172" sldId="257"/>
        </pc:sldMkLst>
        <pc:spChg chg="mod">
          <ac:chgData name="Marilyn Shrimpton" userId="ac5422bb-7c93-4874-96a3-fe2f01fc3f35" providerId="ADAL" clId="{7A11D391-18FB-44E3-85A3-F016693FA31D}" dt="2024-07-17T10:47:20.142" v="4" actId="2711"/>
          <ac:spMkLst>
            <pc:docMk/>
            <pc:sldMk cId="1619999172" sldId="257"/>
            <ac:spMk id="2" creationId="{00000000-0000-0000-0000-000000000000}"/>
          </ac:spMkLst>
        </pc:spChg>
        <pc:spChg chg="mod">
          <ac:chgData name="Marilyn Shrimpton" userId="ac5422bb-7c93-4874-96a3-fe2f01fc3f35" providerId="ADAL" clId="{7A11D391-18FB-44E3-85A3-F016693FA31D}" dt="2024-07-17T10:47:25.380" v="5" actId="2711"/>
          <ac:spMkLst>
            <pc:docMk/>
            <pc:sldMk cId="1619999172" sldId="257"/>
            <ac:spMk id="3" creationId="{00000000-0000-0000-0000-000000000000}"/>
          </ac:spMkLst>
        </pc:spChg>
      </pc:sldChg>
      <pc:sldChg chg="modSp mod">
        <pc:chgData name="Marilyn Shrimpton" userId="ac5422bb-7c93-4874-96a3-fe2f01fc3f35" providerId="ADAL" clId="{7A11D391-18FB-44E3-85A3-F016693FA31D}" dt="2024-07-17T10:47:44.045" v="9" actId="2711"/>
        <pc:sldMkLst>
          <pc:docMk/>
          <pc:sldMk cId="1552622529" sldId="258"/>
        </pc:sldMkLst>
        <pc:spChg chg="mod">
          <ac:chgData name="Marilyn Shrimpton" userId="ac5422bb-7c93-4874-96a3-fe2f01fc3f35" providerId="ADAL" clId="{7A11D391-18FB-44E3-85A3-F016693FA31D}" dt="2024-07-17T10:47:40.330" v="8" actId="2711"/>
          <ac:spMkLst>
            <pc:docMk/>
            <pc:sldMk cId="1552622529" sldId="258"/>
            <ac:spMk id="2" creationId="{00000000-0000-0000-0000-000000000000}"/>
          </ac:spMkLst>
        </pc:spChg>
        <pc:spChg chg="mod">
          <ac:chgData name="Marilyn Shrimpton" userId="ac5422bb-7c93-4874-96a3-fe2f01fc3f35" providerId="ADAL" clId="{7A11D391-18FB-44E3-85A3-F016693FA31D}" dt="2024-07-17T10:47:44.045" v="9" actId="2711"/>
          <ac:spMkLst>
            <pc:docMk/>
            <pc:sldMk cId="1552622529" sldId="258"/>
            <ac:spMk id="3" creationId="{00000000-0000-0000-0000-000000000000}"/>
          </ac:spMkLst>
        </pc:spChg>
      </pc:sldChg>
      <pc:sldChg chg="modSp mod">
        <pc:chgData name="Marilyn Shrimpton" userId="ac5422bb-7c93-4874-96a3-fe2f01fc3f35" providerId="ADAL" clId="{7A11D391-18FB-44E3-85A3-F016693FA31D}" dt="2024-07-17T10:47:14.203" v="3" actId="2711"/>
        <pc:sldMkLst>
          <pc:docMk/>
          <pc:sldMk cId="3653084942" sldId="259"/>
        </pc:sldMkLst>
        <pc:spChg chg="mod">
          <ac:chgData name="Marilyn Shrimpton" userId="ac5422bb-7c93-4874-96a3-fe2f01fc3f35" providerId="ADAL" clId="{7A11D391-18FB-44E3-85A3-F016693FA31D}" dt="2024-07-17T10:47:09.560" v="2" actId="2711"/>
          <ac:spMkLst>
            <pc:docMk/>
            <pc:sldMk cId="3653084942" sldId="259"/>
            <ac:spMk id="2" creationId="{00000000-0000-0000-0000-000000000000}"/>
          </ac:spMkLst>
        </pc:spChg>
        <pc:spChg chg="mod">
          <ac:chgData name="Marilyn Shrimpton" userId="ac5422bb-7c93-4874-96a3-fe2f01fc3f35" providerId="ADAL" clId="{7A11D391-18FB-44E3-85A3-F016693FA31D}" dt="2024-07-17T10:47:14.203" v="3" actId="2711"/>
          <ac:spMkLst>
            <pc:docMk/>
            <pc:sldMk cId="3653084942" sldId="259"/>
            <ac:spMk id="3" creationId="{00000000-0000-0000-0000-000000000000}"/>
          </ac:spMkLst>
        </pc:spChg>
      </pc:sldChg>
      <pc:sldChg chg="modSp mod">
        <pc:chgData name="Marilyn Shrimpton" userId="ac5422bb-7c93-4874-96a3-fe2f01fc3f35" providerId="ADAL" clId="{7A11D391-18FB-44E3-85A3-F016693FA31D}" dt="2024-07-17T10:47:33.888" v="7" actId="2711"/>
        <pc:sldMkLst>
          <pc:docMk/>
          <pc:sldMk cId="1316181665" sldId="260"/>
        </pc:sldMkLst>
        <pc:spChg chg="mod">
          <ac:chgData name="Marilyn Shrimpton" userId="ac5422bb-7c93-4874-96a3-fe2f01fc3f35" providerId="ADAL" clId="{7A11D391-18FB-44E3-85A3-F016693FA31D}" dt="2024-07-17T10:47:30.655" v="6" actId="2711"/>
          <ac:spMkLst>
            <pc:docMk/>
            <pc:sldMk cId="1316181665" sldId="260"/>
            <ac:spMk id="2" creationId="{00000000-0000-0000-0000-000000000000}"/>
          </ac:spMkLst>
        </pc:spChg>
        <pc:spChg chg="mod">
          <ac:chgData name="Marilyn Shrimpton" userId="ac5422bb-7c93-4874-96a3-fe2f01fc3f35" providerId="ADAL" clId="{7A11D391-18FB-44E3-85A3-F016693FA31D}" dt="2024-07-17T10:47:33.888" v="7" actId="2711"/>
          <ac:spMkLst>
            <pc:docMk/>
            <pc:sldMk cId="1316181665" sldId="260"/>
            <ac:spMk id="3" creationId="{00000000-0000-0000-0000-000000000000}"/>
          </ac:spMkLst>
        </pc:spChg>
      </pc:sldChg>
      <pc:sldChg chg="modSp mod">
        <pc:chgData name="Marilyn Shrimpton" userId="ac5422bb-7c93-4874-96a3-fe2f01fc3f35" providerId="ADAL" clId="{7A11D391-18FB-44E3-85A3-F016693FA31D}" dt="2024-07-17T10:47:51.668" v="11" actId="2711"/>
        <pc:sldMkLst>
          <pc:docMk/>
          <pc:sldMk cId="1714363368" sldId="261"/>
        </pc:sldMkLst>
        <pc:spChg chg="mod">
          <ac:chgData name="Marilyn Shrimpton" userId="ac5422bb-7c93-4874-96a3-fe2f01fc3f35" providerId="ADAL" clId="{7A11D391-18FB-44E3-85A3-F016693FA31D}" dt="2024-07-17T10:47:48.354" v="10" actId="2711"/>
          <ac:spMkLst>
            <pc:docMk/>
            <pc:sldMk cId="1714363368" sldId="261"/>
            <ac:spMk id="2" creationId="{00000000-0000-0000-0000-000000000000}"/>
          </ac:spMkLst>
        </pc:spChg>
        <pc:spChg chg="mod">
          <ac:chgData name="Marilyn Shrimpton" userId="ac5422bb-7c93-4874-96a3-fe2f01fc3f35" providerId="ADAL" clId="{7A11D391-18FB-44E3-85A3-F016693FA31D}" dt="2024-07-17T10:47:51.668" v="11" actId="2711"/>
          <ac:spMkLst>
            <pc:docMk/>
            <pc:sldMk cId="1714363368" sldId="26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GB" dirty="0">
                <a:latin typeface="Source Sans Pro" panose="020B0503030403020204" pitchFamily="34" charset="0"/>
              </a:rPr>
              <a:t>‘Blessed’ means…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17526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Perfect</a:t>
            </a:r>
          </a:p>
          <a:p>
            <a:pPr marL="742950" indent="-742950">
              <a:buFont typeface="+mj-lt"/>
              <a:buAutoNum type="alphaUcPeriod"/>
            </a:pPr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Happy</a:t>
            </a:r>
          </a:p>
          <a:p>
            <a:pPr marL="742950" indent="-742950">
              <a:buFont typeface="+mj-lt"/>
              <a:buAutoNum type="alphaUcPeriod"/>
            </a:pPr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Lucky</a:t>
            </a:r>
          </a:p>
        </p:txBody>
      </p:sp>
    </p:spTree>
    <p:extLst>
      <p:ext uri="{BB962C8B-B14F-4D97-AF65-F5344CB8AC3E}">
        <p14:creationId xmlns:p14="http://schemas.microsoft.com/office/powerpoint/2010/main" val="3455981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GB" dirty="0">
                <a:latin typeface="Source Sans Pro" panose="020B0503030403020204" pitchFamily="34" charset="0"/>
                <a:ea typeface="Source Sans Pro" panose="020B0503030403020204" pitchFamily="34" charset="0"/>
              </a:rPr>
              <a:t>‘Blessed’ means…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1752600"/>
          </a:xfrm>
        </p:spPr>
        <p:txBody>
          <a:bodyPr>
            <a:noAutofit/>
          </a:bodyPr>
          <a:lstStyle/>
          <a:p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B.	Happy</a:t>
            </a:r>
          </a:p>
        </p:txBody>
      </p:sp>
    </p:spTree>
    <p:extLst>
      <p:ext uri="{BB962C8B-B14F-4D97-AF65-F5344CB8AC3E}">
        <p14:creationId xmlns:p14="http://schemas.microsoft.com/office/powerpoint/2010/main" val="3653084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GB" dirty="0">
                <a:latin typeface="Source Sans Pro" panose="020B0503030403020204" pitchFamily="34" charset="0"/>
                <a:ea typeface="Source Sans Pro" panose="020B0503030403020204" pitchFamily="34" charset="0"/>
              </a:rPr>
              <a:t>‘Poor in spirit’ means…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24384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Defeated</a:t>
            </a:r>
          </a:p>
          <a:p>
            <a:pPr marL="742950" indent="-742950">
              <a:buFont typeface="+mj-lt"/>
              <a:buAutoNum type="alphaUcPeriod"/>
            </a:pPr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Depressed</a:t>
            </a:r>
          </a:p>
          <a:p>
            <a:pPr marL="742950" indent="-742950">
              <a:buFont typeface="+mj-lt"/>
              <a:buAutoNum type="alphaUcPeriod"/>
            </a:pPr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Humble</a:t>
            </a:r>
          </a:p>
        </p:txBody>
      </p:sp>
    </p:spTree>
    <p:extLst>
      <p:ext uri="{BB962C8B-B14F-4D97-AF65-F5344CB8AC3E}">
        <p14:creationId xmlns:p14="http://schemas.microsoft.com/office/powerpoint/2010/main" val="161999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GB" dirty="0">
                <a:latin typeface="Source Sans Pro" panose="020B0503030403020204" pitchFamily="34" charset="0"/>
                <a:ea typeface="Source Sans Pro" panose="020B0503030403020204" pitchFamily="34" charset="0"/>
              </a:rPr>
              <a:t>‘Poor in spirit’ means…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2438400"/>
          </a:xfrm>
        </p:spPr>
        <p:txBody>
          <a:bodyPr>
            <a:noAutofit/>
          </a:bodyPr>
          <a:lstStyle/>
          <a:p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C.	Humble</a:t>
            </a:r>
          </a:p>
        </p:txBody>
      </p:sp>
    </p:spTree>
    <p:extLst>
      <p:ext uri="{BB962C8B-B14F-4D97-AF65-F5344CB8AC3E}">
        <p14:creationId xmlns:p14="http://schemas.microsoft.com/office/powerpoint/2010/main" val="1316181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GB" dirty="0">
                <a:latin typeface="Source Sans Pro" panose="020B0503030403020204" pitchFamily="34" charset="0"/>
                <a:ea typeface="Source Sans Pro" panose="020B0503030403020204" pitchFamily="34" charset="0"/>
              </a:rPr>
              <a:t>‘Kingdom of heaven’ is about…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24384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 film</a:t>
            </a:r>
          </a:p>
          <a:p>
            <a:pPr marL="742950" indent="-742950">
              <a:buFont typeface="+mj-lt"/>
              <a:buAutoNum type="alphaUcPeriod"/>
            </a:pPr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 future</a:t>
            </a:r>
          </a:p>
          <a:p>
            <a:pPr marL="742950" indent="-742950">
              <a:buFont typeface="+mj-lt"/>
              <a:buAutoNum type="alphaUcPeriod"/>
            </a:pPr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 fantasy</a:t>
            </a:r>
          </a:p>
        </p:txBody>
      </p:sp>
    </p:spTree>
    <p:extLst>
      <p:ext uri="{BB962C8B-B14F-4D97-AF65-F5344CB8AC3E}">
        <p14:creationId xmlns:p14="http://schemas.microsoft.com/office/powerpoint/2010/main" val="1552622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GB" dirty="0">
                <a:latin typeface="Source Sans Pro" panose="020B0503030403020204" pitchFamily="34" charset="0"/>
                <a:ea typeface="Source Sans Pro" panose="020B0503030403020204" pitchFamily="34" charset="0"/>
              </a:rPr>
              <a:t>‘Kingdom of heaven’ is about…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2438400"/>
          </a:xfrm>
        </p:spPr>
        <p:txBody>
          <a:bodyPr>
            <a:noAutofit/>
          </a:bodyPr>
          <a:lstStyle/>
          <a:p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B.	A future</a:t>
            </a:r>
          </a:p>
        </p:txBody>
      </p:sp>
    </p:spTree>
    <p:extLst>
      <p:ext uri="{BB962C8B-B14F-4D97-AF65-F5344CB8AC3E}">
        <p14:creationId xmlns:p14="http://schemas.microsoft.com/office/powerpoint/2010/main" val="1714363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84CDEC-9B1C-4676-808F-732EB9BAB70F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customXml/itemProps2.xml><?xml version="1.0" encoding="utf-8"?>
<ds:datastoreItem xmlns:ds="http://schemas.openxmlformats.org/officeDocument/2006/customXml" ds:itemID="{AEF43FA4-A8AF-46AA-9E07-6904FA2DE5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FDB88D-6B8E-473A-8EB1-CFACFCDB1E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65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Source Sans Pro</vt:lpstr>
      <vt:lpstr>Office Theme</vt:lpstr>
      <vt:lpstr>‘Blessed’ means…</vt:lpstr>
      <vt:lpstr>‘Blessed’ means…</vt:lpstr>
      <vt:lpstr>‘Poor in spirit’ means…</vt:lpstr>
      <vt:lpstr>‘Poor in spirit’ means…</vt:lpstr>
      <vt:lpstr>‘Kingdom of heaven’ is about…</vt:lpstr>
      <vt:lpstr>‘Kingdom of heaven’ is about…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‘Blessed’ means…</dc:title>
  <dc:creator>Church</dc:creator>
  <cp:lastModifiedBy>Marilyn Shrimpton</cp:lastModifiedBy>
  <cp:revision>3</cp:revision>
  <dcterms:created xsi:type="dcterms:W3CDTF">2006-08-16T00:00:00Z</dcterms:created>
  <dcterms:modified xsi:type="dcterms:W3CDTF">2024-07-17T10:47:52Z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