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7B50E4-2343-4B20-80BE-1605C97DFB16}" type="datetime1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3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161288"/>
            <a:ext cx="4663440" cy="155448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9048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0" y="2825496"/>
            <a:ext cx="4663440" cy="3337560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7999" y="6453002"/>
            <a:ext cx="1996689" cy="365125"/>
          </a:xfrm>
        </p:spPr>
        <p:txBody>
          <a:bodyPr/>
          <a:lstStyle/>
          <a:p>
            <a:fld id="{CE6CA204-B091-40ED-8158-331EE628B522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6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F09-9D88-4105-92F6-7298804EAA90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88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4F96-061D-4D71-97A2-2371A43FDE7C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8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E133-02A7-439F-9131-2680F754099D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76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F7DD-C7D0-4333-B18D-CCAF5427F9DD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0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5979-091A-4302-A385-56FC1CE52E32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72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479388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7836D543-476D-434F-B209-1A114B2E3F04}" type="datetime1">
              <a:rPr lang="en-US" smtClean="0"/>
              <a:t>1/12/2026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87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6135624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828800"/>
            <a:ext cx="6135624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00544" y="0"/>
            <a:ext cx="4791456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3DD0F20-7689-42E6-8664-6AA00B79F132}" type="datetime1">
              <a:rPr lang="en-US" smtClean="0"/>
              <a:t>1/12/2026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01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402336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30F2F577-5BDA-4749-9F3F-0D340DC0D6A8}" type="datetime1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38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91732" y="0"/>
            <a:ext cx="4100267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C9378AD-A6D7-4162-BB5C-47C49B2E145B}" type="datetime1">
              <a:rPr lang="en-US" smtClean="0"/>
              <a:t>1/12/2026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9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E44A-7CD8-4860-9BDC-2BE4C911F6D0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60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61150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67B65D3-547A-48A8-9F1F-13ED0B55ACC6}" type="datetime1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38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76A7CFE7-E645-4439-AA6B-DA8CF856D63E}" type="datetime1">
              <a:rPr lang="en-US" smtClean="0"/>
              <a:t>1/12/2026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5480" y="0"/>
            <a:ext cx="644652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1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49224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1380744"/>
            <a:ext cx="4512601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8B2C0DB-994F-48B0-91F4-5F06C3B86E32}" type="datetime1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26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D3F6A089-BE3E-4BB0-98EE-FDF712FF3613}" type="datetime1">
              <a:rPr lang="en-US" smtClean="0"/>
              <a:t>1/12/2026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17720" y="0"/>
            <a:ext cx="627427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0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584144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AC101298-AE91-4071-9C72-5A98117ABE14}" type="datetime1">
              <a:rPr lang="en-US" smtClean="0"/>
              <a:t>1/12/2026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15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/>
          <a:p>
            <a:fld id="{EABE4333-790C-44CD-B503-F52418ED809A}" type="datetime1">
              <a:rPr lang="en-US" smtClean="0"/>
              <a:t>1/12/2026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61780" y="0"/>
            <a:ext cx="743021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95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78136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2397CCD-8E49-4379-8DCB-9F17CAEDFC10}" type="datetime1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49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0" cy="4635132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46F6-C62B-441B-BAD2-D550454B4D53}" type="datetime1">
              <a:rPr lang="en-US" smtClean="0"/>
              <a:t>1/12/2026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80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0" cy="377827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3A68-D563-4FD5-B11F-54F8D5F1E37F}" type="datetime1">
              <a:rPr lang="en-US" smtClean="0"/>
              <a:t>1/12/2026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51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3079730"/>
            <a:ext cx="12192000" cy="377827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3148FABB-02FF-476F-AB37-BDD0E354E780}" type="datetime1">
              <a:rPr lang="en-US" smtClean="0"/>
              <a:t>1/12/2026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85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54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58495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38EAEAF-D16E-446F-97F9-D23FB245CB45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57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645" y="1828800"/>
            <a:ext cx="6172200" cy="4425696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28D3-736A-4038-886C-8BF662AA2745}" type="datetime1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81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648" y="2290890"/>
            <a:ext cx="4672584" cy="404164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DDEB-9B85-4E99-8A3D-ABE66C6280C3}" type="datetime1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29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21" y="2295144"/>
            <a:ext cx="3490176" cy="404164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5DCA-443F-4667-9ED1-418507CE45A8}" type="datetime1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71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4718304"/>
            <a:ext cx="5897880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b="0" dirty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603503"/>
            <a:ext cx="1082649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3200" b="1" dirty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1557D-4816-44D0-B6EE-6CAC6E30B54D}" type="datetime1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7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872E-5ED2-46B0-83A4-0C1AF0E0D91C}" type="datetime1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91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B1ECB8-9E10-D2F3-E361-7D268551E2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8575-0C6E-47B4-936E-32183810D7BF}" type="datetime1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64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9FB5-1C86-423F-AEAA-2683840666C3}" type="datetime1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21010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CB4E-88AF-46AC-B7C5-30308F179659}" type="datetime1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52149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15B6-CC2A-4462-A7E5-B3080DF8F97D}" type="datetime1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428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8" y="5431536"/>
            <a:ext cx="9021471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88F7-A494-4EEB-A53D-2B97B1D4CD3C}" type="datetime1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96128" y="0"/>
            <a:ext cx="6595872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782E7A21-5BA8-4C4C-9705-3A1EA342AD8A}" type="datetime1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223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6DECC02-1725-49EE-C93B-A4C2C404945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6BC0-1562-42E5-89A2-925CA193C8A6}" type="datetime1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0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376A-778D-45CF-8340-DB03B2DA6A3E}" type="datetime1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95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FF5A-622E-43FE-9EE9-BAAB78AB2046}" type="datetime1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1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387600"/>
            <a:ext cx="5157788" cy="3763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387600"/>
            <a:ext cx="5183188" cy="3763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C09E-FF30-4AA0-A227-171955622259}" type="datetime1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64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79FF-407B-4B41-9E69-DE66ED04A328}" type="datetime1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46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E812-757D-4139-AF81-227C72D4B544}" type="datetime1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04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A7E1-C424-43A5-938A-12DEC0A1D59D}" type="datetime1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38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63319" y="557784"/>
            <a:ext cx="6519080" cy="5779007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4FC2-B89B-4919-A96B-662A3584681C}" type="datetime1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069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847088"/>
            <a:ext cx="10888473" cy="1133856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594099"/>
            <a:ext cx="10890374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4BE51-D660-433D-AABA-154BE028E64E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65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F76E-6064-4431-B5C4-29A511725BCF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40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0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73553"/>
            <a:ext cx="6655522" cy="154533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2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73BE-5F1F-40EF-8F67-E3F24D65884D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74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72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8EF1-668D-4AD0-8652-1F3B3622EDC2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0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609F-9B5B-4E29-8DB1-457A85E01A27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55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74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E37-B9D6-425C-B79B-6C6DFFBD0DA2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21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5B0EE-4023-4E3C-8875-10AA631453CF}" type="datetime1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7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5EE9E671-1C83-40F7-9D33-FE8AAC7F721F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2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8" r:id="rId2"/>
    <p:sldLayoutId id="2147483750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  <p:sldLayoutId id="2147483735" r:id="rId37"/>
    <p:sldLayoutId id="2147483736" r:id="rId38"/>
    <p:sldLayoutId id="2147483737" r:id="rId39"/>
    <p:sldLayoutId id="2147483738" r:id="rId40"/>
    <p:sldLayoutId id="2147483739" r:id="rId41"/>
    <p:sldLayoutId id="2147483740" r:id="rId42"/>
    <p:sldLayoutId id="2147483741" r:id="rId43"/>
    <p:sldLayoutId id="2147483742" r:id="rId44"/>
    <p:sldLayoutId id="2147483743" r:id="rId45"/>
    <p:sldLayoutId id="2147483744" r:id="rId46"/>
    <p:sldLayoutId id="2147483745" r:id="rId47"/>
    <p:sldLayoutId id="2147483746" r:id="rId48"/>
    <p:sldLayoutId id="2147483747" r:id="rId4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A1C7D-6A56-7BDF-D712-25C1609F2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/>
          <a:p>
            <a:r>
              <a:rPr lang="en-GB" sz="4800" dirty="0">
                <a:latin typeface="Source Sans Pro" panose="020B0503030403020204" pitchFamily="34" charset="0"/>
              </a:rPr>
              <a:t>Growing Young Vocations 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26B392-4251-9E04-EBBC-D1524E9E9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>
            <a:normAutofit fontScale="85000" lnSpcReduction="10000"/>
          </a:bodyPr>
          <a:lstStyle/>
          <a:p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Saturday 28 March 2026</a:t>
            </a:r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A7E05CDA-D9E1-67E4-719A-B0D0E0CA6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22"/>
          <a:stretch>
            <a:fillRect/>
          </a:stretch>
        </p:blipFill>
        <p:spPr>
          <a:xfrm>
            <a:off x="10949623" y="5218032"/>
            <a:ext cx="876617" cy="1426467"/>
          </a:xfrm>
          <a:prstGeom prst="rect">
            <a:avLst/>
          </a:prstGeom>
        </p:spPr>
      </p:pic>
      <p:pic>
        <p:nvPicPr>
          <p:cNvPr id="11" name="Picture Placeholder 10" descr="A person shaking hands with another person&#10;&#10;AI-generated content may be incorrect.">
            <a:extLst>
              <a:ext uri="{FF2B5EF4-FFF2-40B4-BE49-F238E27FC236}">
                <a16:creationId xmlns:a16="http://schemas.microsoft.com/office/drawing/2014/main" id="{CD2BCAEC-8B55-1785-A70C-39176AEECC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6" b="193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3799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53AD8-83C5-0D62-BE06-C1B1D0D2C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87528"/>
            <a:ext cx="10653578" cy="1132258"/>
          </a:xfrm>
        </p:spPr>
        <p:txBody>
          <a:bodyPr>
            <a:normAutofit/>
          </a:bodyPr>
          <a:lstStyle/>
          <a:p>
            <a:r>
              <a:rPr lang="en-GB" sz="6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Event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DE890-9DA1-4F85-6BF2-9F8084B26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157932"/>
            <a:ext cx="5927638" cy="4593828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celebration of young leaders</a:t>
            </a:r>
          </a:p>
          <a:p>
            <a:r>
              <a:rPr lang="en-GB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Encouragement and the chance to explore your gifts</a:t>
            </a:r>
          </a:p>
          <a:p>
            <a:r>
              <a:rPr lang="en-GB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Equipping those who work with young people</a:t>
            </a:r>
          </a:p>
          <a:p>
            <a:pPr marL="0" indent="0">
              <a:buNone/>
            </a:pPr>
            <a:endParaRPr lang="en-GB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B2BD58D1-2882-082D-F56B-CE6B3E77D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22"/>
          <a:stretch>
            <a:fillRect/>
          </a:stretch>
        </p:blipFill>
        <p:spPr>
          <a:xfrm>
            <a:off x="174340" y="5548392"/>
            <a:ext cx="774040" cy="1259549"/>
          </a:xfrm>
          <a:prstGeom prst="rect">
            <a:avLst/>
          </a:prstGeom>
        </p:spPr>
      </p:pic>
      <p:pic>
        <p:nvPicPr>
          <p:cNvPr id="9" name="Picture 8" descr="A person in glasses smiling&#10;&#10;AI-generated content may be incorrect.">
            <a:extLst>
              <a:ext uri="{FF2B5EF4-FFF2-40B4-BE49-F238E27FC236}">
                <a16:creationId xmlns:a16="http://schemas.microsoft.com/office/drawing/2014/main" id="{8F99B48E-68D9-6B98-7957-B22BBA136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5"/>
          <a:stretch>
            <a:fillRect/>
          </a:stretch>
        </p:blipFill>
        <p:spPr>
          <a:xfrm rot="5400000">
            <a:off x="6086957" y="752959"/>
            <a:ext cx="6858000" cy="53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80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FE24-EAE8-238D-7C5F-0EB332CB7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10633"/>
            <a:ext cx="5649129" cy="1132258"/>
          </a:xfrm>
        </p:spPr>
        <p:txBody>
          <a:bodyPr>
            <a:normAutofit/>
          </a:bodyPr>
          <a:lstStyle/>
          <a:p>
            <a:r>
              <a:rPr lang="en-GB" sz="5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 can attend?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992C-BCDB-9C0C-E67C-8AD777BAF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585" y="1541413"/>
            <a:ext cx="5649129" cy="491902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GB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Young people aged 14-25 (no previous experience in ministry required, just a hunger to find out more)</a:t>
            </a:r>
          </a:p>
          <a:p>
            <a:pPr>
              <a:lnSpc>
                <a:spcPct val="150000"/>
              </a:lnSpc>
            </a:pPr>
            <a:r>
              <a:rPr lang="en-GB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Youth ministers</a:t>
            </a:r>
          </a:p>
          <a:p>
            <a:pPr>
              <a:lnSpc>
                <a:spcPct val="150000"/>
              </a:lnSpc>
            </a:pPr>
            <a:r>
              <a:rPr lang="en-GB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Clergy</a:t>
            </a:r>
          </a:p>
          <a:p>
            <a:pPr>
              <a:lnSpc>
                <a:spcPct val="150000"/>
              </a:lnSpc>
            </a:pPr>
            <a:r>
              <a:rPr lang="en-GB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Church leaders</a:t>
            </a:r>
          </a:p>
        </p:txBody>
      </p:sp>
      <p:pic>
        <p:nvPicPr>
          <p:cNvPr id="8" name="Picture 7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84CD3487-8B00-5745-93CD-768C18D0C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/>
          <a:stretch>
            <a:fillRect/>
          </a:stretch>
        </p:blipFill>
        <p:spPr>
          <a:xfrm rot="5400000">
            <a:off x="-778100" y="778103"/>
            <a:ext cx="6856622" cy="5300419"/>
          </a:xfrm>
          <a:prstGeom prst="rect">
            <a:avLst/>
          </a:prstGeom>
        </p:spPr>
      </p:pic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F6D6A098-572E-D297-FB3F-2914587D0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22"/>
          <a:stretch>
            <a:fillRect/>
          </a:stretch>
        </p:blipFill>
        <p:spPr>
          <a:xfrm>
            <a:off x="11249620" y="5457591"/>
            <a:ext cx="774040" cy="12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39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D3ABF-8421-DC25-F54B-7364559A7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6A29-AE89-67C2-603E-3B36DA1A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12934"/>
            <a:ext cx="4361688" cy="1527048"/>
          </a:xfrm>
        </p:spPr>
        <p:txBody>
          <a:bodyPr anchor="b">
            <a:normAutofit/>
          </a:bodyPr>
          <a:lstStyle/>
          <a:p>
            <a:r>
              <a:rPr lang="en-GB" sz="4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Highlights of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CC2EF-A6DD-FB13-7EDA-43603CF7E5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042496"/>
            <a:ext cx="4360863" cy="409575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Interactive workshops</a:t>
            </a:r>
          </a:p>
          <a:p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5-minute ministries panel</a:t>
            </a:r>
          </a:p>
          <a:p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Drop-in ministry desks</a:t>
            </a:r>
          </a:p>
          <a:p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Service at Canterbury Cathedral</a:t>
            </a:r>
          </a:p>
        </p:txBody>
      </p:sp>
      <p:pic>
        <p:nvPicPr>
          <p:cNvPr id="5" name="Picture 4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D7196080-D8F0-BEB1-A9A9-742427DB6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5" r="28189" b="-1"/>
          <a:stretch>
            <a:fillRect/>
          </a:stretch>
        </p:blipFill>
        <p:spPr>
          <a:xfrm>
            <a:off x="5745480" y="10"/>
            <a:ext cx="6446520" cy="6857990"/>
          </a:xfrm>
          <a:prstGeom prst="rect">
            <a:avLst/>
          </a:prstGeom>
          <a:noFill/>
        </p:spPr>
      </p:pic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E9FF716-7CBF-2201-6C3A-3B480910B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22"/>
          <a:stretch>
            <a:fillRect/>
          </a:stretch>
        </p:blipFill>
        <p:spPr>
          <a:xfrm>
            <a:off x="174340" y="5486400"/>
            <a:ext cx="774040" cy="12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71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487D3-49F5-6FDA-B525-375F6A1FB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672D2-1217-11A8-013A-C27C87F82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619" y="494706"/>
            <a:ext cx="3606091" cy="929494"/>
          </a:xfrm>
        </p:spPr>
        <p:txBody>
          <a:bodyPr anchor="b">
            <a:normAutofit/>
          </a:bodyPr>
          <a:lstStyle/>
          <a:p>
            <a:r>
              <a:rPr lang="en-GB" sz="5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Workshops</a:t>
            </a:r>
          </a:p>
        </p:txBody>
      </p:sp>
      <p:pic>
        <p:nvPicPr>
          <p:cNvPr id="5" name="Picture 4" descr="A group of people playing instruments&#10;&#10;AI-generated content may be incorrect.">
            <a:extLst>
              <a:ext uri="{FF2B5EF4-FFF2-40B4-BE49-F238E27FC236}">
                <a16:creationId xmlns:a16="http://schemas.microsoft.com/office/drawing/2014/main" id="{36215FE2-4CB4-0E91-5DB2-50A1827D7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r="4695" b="-1"/>
          <a:stretch>
            <a:fillRect/>
          </a:stretch>
        </p:blipFill>
        <p:spPr>
          <a:xfrm>
            <a:off x="20" y="10"/>
            <a:ext cx="7781345" cy="685799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85159-A164-CF95-8F9E-2DB63CB073A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30818" y="1479903"/>
            <a:ext cx="3826380" cy="430467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Preaching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Intercessions/readings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Everyday faith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Schools ministry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Raising Young Leaders (clergy and youth ministers only)</a:t>
            </a:r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C5857676-F3EC-CA74-2C0B-98A43902E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22"/>
          <a:stretch>
            <a:fillRect/>
          </a:stretch>
        </p:blipFill>
        <p:spPr>
          <a:xfrm>
            <a:off x="11298701" y="5536459"/>
            <a:ext cx="774040" cy="12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5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0078E-716B-7EE4-264C-46DCD9D6A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F09C8-C4BA-9E0A-1F10-2499B7AA5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When and where?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6D1E9-018D-94C4-8D46-424CB8836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715532"/>
            <a:ext cx="5927638" cy="45938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Saturday 28 March 2026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10:45am-6pm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 Paul’s Church, Canterbury, finishing with a service at Canterbury Cathedral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Cost? Free!</a:t>
            </a:r>
          </a:p>
          <a:p>
            <a:pPr>
              <a:lnSpc>
                <a:spcPct val="150000"/>
              </a:lnSpc>
            </a:pPr>
            <a:endParaRPr lang="en-GB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Picture 4" descr="A person raising her hands&#10;&#10;AI-generated content may be incorrect.">
            <a:extLst>
              <a:ext uri="{FF2B5EF4-FFF2-40B4-BE49-F238E27FC236}">
                <a16:creationId xmlns:a16="http://schemas.microsoft.com/office/drawing/2014/main" id="{46673394-5EAB-C466-AD6C-8706E135E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6999" y="1143000"/>
            <a:ext cx="685800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17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42ACF-89A0-AE1E-49A7-2D6543DFD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F6FF-C127-12B9-8452-4139BA12B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4656"/>
            <a:ext cx="4393305" cy="1166892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Interested?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D79B3-585E-3AEF-98CA-10054BECF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281583"/>
            <a:ext cx="5059732" cy="1166893"/>
          </a:xfrm>
        </p:spPr>
        <p:txBody>
          <a:bodyPr>
            <a:normAutofit lnSpcReduction="10000"/>
          </a:bodyPr>
          <a:lstStyle/>
          <a:p>
            <a:r>
              <a:rPr lang="en-GB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18 or over? You can sign up yourself!</a:t>
            </a:r>
          </a:p>
        </p:txBody>
      </p:sp>
      <p:pic>
        <p:nvPicPr>
          <p:cNvPr id="5" name="Picture 4" descr="A person and person standing next to each other&#10;&#10;AI-generated content may be incorrect.">
            <a:extLst>
              <a:ext uri="{FF2B5EF4-FFF2-40B4-BE49-F238E27FC236}">
                <a16:creationId xmlns:a16="http://schemas.microsoft.com/office/drawing/2014/main" id="{BD369FB3-274E-BBC8-C575-5E2725E60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7000" y="1143000"/>
            <a:ext cx="6858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69B87F-3F79-DD6F-279E-1F1FF48FB00C}"/>
              </a:ext>
            </a:extLst>
          </p:cNvPr>
          <p:cNvSpPr txBox="1"/>
          <p:nvPr/>
        </p:nvSpPr>
        <p:spPr>
          <a:xfrm>
            <a:off x="1139129" y="5990255"/>
            <a:ext cx="6090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u="sng" dirty="0"/>
              <a:t>click.canterburydiocese.org/GYV26</a:t>
            </a:r>
          </a:p>
        </p:txBody>
      </p:sp>
      <p:pic>
        <p:nvPicPr>
          <p:cNvPr id="7" name="Picture 6" descr="A qr code with many black squares&#10;&#10;AI-generated content may be incorrect.">
            <a:extLst>
              <a:ext uri="{FF2B5EF4-FFF2-40B4-BE49-F238E27FC236}">
                <a16:creationId xmlns:a16="http://schemas.microsoft.com/office/drawing/2014/main" id="{BB5CAD43-66C0-152E-BEAF-7F63EF198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017" y="2049263"/>
            <a:ext cx="2984716" cy="298471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4849C8-BC3B-3666-DBB9-E70ED0E71792}"/>
              </a:ext>
            </a:extLst>
          </p:cNvPr>
          <p:cNvSpPr txBox="1">
            <a:spLocks/>
          </p:cNvSpPr>
          <p:nvPr/>
        </p:nvSpPr>
        <p:spPr>
          <a:xfrm>
            <a:off x="612648" y="2448475"/>
            <a:ext cx="3292925" cy="2984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Under 18? Get your parent/guardian to sign up for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A6202-E8E6-C4C5-B9E8-34BBF9DF7381}"/>
              </a:ext>
            </a:extLst>
          </p:cNvPr>
          <p:cNvSpPr txBox="1"/>
          <p:nvPr/>
        </p:nvSpPr>
        <p:spPr>
          <a:xfrm>
            <a:off x="4189015" y="5045732"/>
            <a:ext cx="2984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Sign up</a:t>
            </a:r>
          </a:p>
        </p:txBody>
      </p:sp>
      <p:pic>
        <p:nvPicPr>
          <p:cNvPr id="12" name="Picture 11" descr="A close-up of a logo&#10;&#10;AI-generated content may be incorrect.">
            <a:extLst>
              <a:ext uri="{FF2B5EF4-FFF2-40B4-BE49-F238E27FC236}">
                <a16:creationId xmlns:a16="http://schemas.microsoft.com/office/drawing/2014/main" id="{BE525B5F-5AFE-8547-0E84-034CBE5CA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22"/>
          <a:stretch>
            <a:fillRect/>
          </a:stretch>
        </p:blipFill>
        <p:spPr>
          <a:xfrm>
            <a:off x="166381" y="5611243"/>
            <a:ext cx="717099" cy="116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60166"/>
      </p:ext>
    </p:extLst>
  </p:cSld>
  <p:clrMapOvr>
    <a:masterClrMapping/>
  </p:clrMapOvr>
</p:sld>
</file>

<file path=ppt/theme/theme1.xml><?xml version="1.0" encoding="utf-8"?>
<a:theme xmlns:a="http://schemas.openxmlformats.org/drawingml/2006/main" name="Helena">
  <a:themeElements>
    <a:clrScheme name="Helen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ena" id="{83D43F4A-02D5-42AD-9542-27487597C212}" vid="{14154C61-C2E2-42F2-9833-4EC39495D4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155</Words>
  <Application>Microsoft Office PowerPoint</Application>
  <PresentationFormat>Widescreen</PresentationFormat>
  <Paragraphs>33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Neue Haas Grotesk Text Pro</vt:lpstr>
      <vt:lpstr>Source Sans Pro</vt:lpstr>
      <vt:lpstr>Helena</vt:lpstr>
      <vt:lpstr>Growing Young Vocations Day</vt:lpstr>
      <vt:lpstr>Event overview</vt:lpstr>
      <vt:lpstr>Who can attend?</vt:lpstr>
      <vt:lpstr>Highlights of the day</vt:lpstr>
      <vt:lpstr>Workshops</vt:lpstr>
      <vt:lpstr>When and where?</vt:lpstr>
      <vt:lpstr>Interested?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Gurr</dc:creator>
  <cp:lastModifiedBy>Charlie Gurr</cp:lastModifiedBy>
  <cp:revision>8</cp:revision>
  <dcterms:created xsi:type="dcterms:W3CDTF">2025-12-08T10:31:53Z</dcterms:created>
  <dcterms:modified xsi:type="dcterms:W3CDTF">2026-01-12T15:43:16Z</dcterms:modified>
</cp:coreProperties>
</file>