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1"/>
  </p:sldMasterIdLst>
  <p:notesMasterIdLst>
    <p:notesMasterId r:id="rId20"/>
  </p:notesMasterIdLst>
  <p:handoutMasterIdLst>
    <p:handoutMasterId r:id="rId21"/>
  </p:handoutMasterIdLst>
  <p:sldIdLst>
    <p:sldId id="322" r:id="rId2"/>
    <p:sldId id="331" r:id="rId3"/>
    <p:sldId id="332" r:id="rId4"/>
    <p:sldId id="335" r:id="rId5"/>
    <p:sldId id="337" r:id="rId6"/>
    <p:sldId id="334" r:id="rId7"/>
    <p:sldId id="336" r:id="rId8"/>
    <p:sldId id="329" r:id="rId9"/>
    <p:sldId id="330" r:id="rId10"/>
    <p:sldId id="338" r:id="rId11"/>
    <p:sldId id="341" r:id="rId12"/>
    <p:sldId id="339" r:id="rId13"/>
    <p:sldId id="343" r:id="rId14"/>
    <p:sldId id="340" r:id="rId15"/>
    <p:sldId id="344" r:id="rId16"/>
    <p:sldId id="342" r:id="rId17"/>
    <p:sldId id="328" r:id="rId18"/>
    <p:sldId id="306" r:id="rId19"/>
  </p:sldIdLst>
  <p:sldSz cx="9144000" cy="6858000" type="screen4x3"/>
  <p:notesSz cx="6799263" cy="9929813"/>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1D1D1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421" autoAdjust="0"/>
  </p:normalViewPr>
  <p:slideViewPr>
    <p:cSldViewPr>
      <p:cViewPr varScale="1">
        <p:scale>
          <a:sx n="45" d="100"/>
          <a:sy n="45" d="100"/>
        </p:scale>
        <p:origin x="1924"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936B1DD4-9C64-4AF8-AD47-7AC8594C3B6B}" type="datetimeFigureOut">
              <a:rPr lang="en-GB" smtClean="0"/>
              <a:t>04/06/2020</a:t>
            </a:fld>
            <a:endParaRPr lang="en-GB"/>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CCF2FC5C-E4F2-4928-AC26-7D745525E1FC}" type="slidenum">
              <a:rPr lang="en-GB" smtClean="0"/>
              <a:t>‹#›</a:t>
            </a:fld>
            <a:endParaRPr lang="en-GB"/>
          </a:p>
        </p:txBody>
      </p:sp>
    </p:spTree>
    <p:extLst>
      <p:ext uri="{BB962C8B-B14F-4D97-AF65-F5344CB8AC3E}">
        <p14:creationId xmlns:p14="http://schemas.microsoft.com/office/powerpoint/2010/main" val="3160605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51342" y="0"/>
            <a:ext cx="2946347" cy="496491"/>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6348E93-E022-42F9-8A08-08C15016B15F}" type="datetimeFigureOut">
              <a:rPr lang="en-US" altLang="en-US"/>
              <a:pPr>
                <a:defRPr/>
              </a:pPr>
              <a:t>6/4/2020</a:t>
            </a:fld>
            <a:endParaRPr lang="en-US" altLang="en-US"/>
          </a:p>
        </p:txBody>
      </p:sp>
      <p:sp>
        <p:nvSpPr>
          <p:cNvPr id="4" name="Slide Image Placeholder 3"/>
          <p:cNvSpPr>
            <a:spLocks noGrp="1" noRot="1" noChangeAspect="1"/>
          </p:cNvSpPr>
          <p:nvPr>
            <p:ph type="sldImg" idx="2"/>
          </p:nvPr>
        </p:nvSpPr>
        <p:spPr>
          <a:xfrm>
            <a:off x="915988" y="744538"/>
            <a:ext cx="4967287" cy="37242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AC4CE71-65F1-4BBD-A903-FD175D9EFD41}" type="slidenum">
              <a:rPr lang="en-US" altLang="en-US"/>
              <a:pPr>
                <a:defRPr/>
              </a:pPr>
              <a:t>‹#›</a:t>
            </a:fld>
            <a:endParaRPr lang="en-US" altLang="en-US"/>
          </a:p>
        </p:txBody>
      </p:sp>
    </p:spTree>
    <p:extLst>
      <p:ext uri="{BB962C8B-B14F-4D97-AF65-F5344CB8AC3E}">
        <p14:creationId xmlns:p14="http://schemas.microsoft.com/office/powerpoint/2010/main" val="303318262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S PGothic" panose="020B0600070205080204" pitchFamily="34" charset="-128"/>
                <a:cs typeface="MS PGothic" charset="0"/>
              </a:rPr>
              <a:t>Slide 1:</a:t>
            </a:r>
            <a:r>
              <a:rPr lang="en-GB" sz="1200" kern="1200" dirty="0">
                <a:solidFill>
                  <a:schemeClr val="tx1"/>
                </a:solidFill>
                <a:effectLst/>
                <a:latin typeface="+mn-lt"/>
                <a:ea typeface="MS PGothic" panose="020B0600070205080204" pitchFamily="34" charset="-128"/>
                <a:cs typeface="MS PGothic" charset="0"/>
              </a:rPr>
              <a:t> Use your usual gathering greeting to welcome your school community</a:t>
            </a:r>
            <a:endParaRPr lang="en-GB" dirty="0"/>
          </a:p>
        </p:txBody>
      </p:sp>
      <p:sp>
        <p:nvSpPr>
          <p:cNvPr id="4" name="Slide Number Placeholder 3"/>
          <p:cNvSpPr>
            <a:spLocks noGrp="1"/>
          </p:cNvSpPr>
          <p:nvPr>
            <p:ph type="sldNum" sz="quarter" idx="5"/>
          </p:nvPr>
        </p:nvSpPr>
        <p:spPr/>
        <p:txBody>
          <a:bodyPr/>
          <a:lstStyle/>
          <a:p>
            <a:pPr>
              <a:defRPr/>
            </a:pPr>
            <a:fld id="{BAC4CE71-65F1-4BBD-A903-FD175D9EFD41}" type="slidenum">
              <a:rPr lang="en-US" altLang="en-US" smtClean="0"/>
              <a:pPr>
                <a:defRPr/>
              </a:pPr>
              <a:t>1</a:t>
            </a:fld>
            <a:endParaRPr lang="en-US" altLang="en-US"/>
          </a:p>
        </p:txBody>
      </p:sp>
    </p:spTree>
    <p:extLst>
      <p:ext uri="{BB962C8B-B14F-4D97-AF65-F5344CB8AC3E}">
        <p14:creationId xmlns:p14="http://schemas.microsoft.com/office/powerpoint/2010/main" val="1150907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mn-lt"/>
                <a:ea typeface="MS PGothic" panose="020B0600070205080204" pitchFamily="34" charset="-128"/>
                <a:cs typeface="MS PGothic" charset="0"/>
              </a:rPr>
              <a:t>Slides 9-12: Jigsaws </a:t>
            </a:r>
            <a:r>
              <a:rPr lang="en-GB" sz="1200" kern="1200" dirty="0">
                <a:solidFill>
                  <a:schemeClr val="tx1"/>
                </a:solidFill>
                <a:effectLst/>
                <a:latin typeface="+mn-lt"/>
                <a:ea typeface="MS PGothic" panose="020B0600070205080204" pitchFamily="34" charset="-128"/>
                <a:cs typeface="MS PGothic" charset="0"/>
              </a:rPr>
              <a:t>Talk about the different images of the jigsaw puzzle – share ideas about how you ‘build’ a jigsaw puzzle, discuss especially where there are different opinions about how e.g. edges first / last, obvious picture sections, sometimes different puzzles mean that we have to find different ways of putting it together; lots of muddle before it gets sorted out!</a:t>
            </a:r>
          </a:p>
          <a:p>
            <a:endParaRPr lang="en-GB" dirty="0"/>
          </a:p>
        </p:txBody>
      </p:sp>
      <p:sp>
        <p:nvSpPr>
          <p:cNvPr id="4" name="Slide Number Placeholder 3"/>
          <p:cNvSpPr>
            <a:spLocks noGrp="1"/>
          </p:cNvSpPr>
          <p:nvPr>
            <p:ph type="sldNum" sz="quarter" idx="5"/>
          </p:nvPr>
        </p:nvSpPr>
        <p:spPr/>
        <p:txBody>
          <a:bodyPr/>
          <a:lstStyle/>
          <a:p>
            <a:pPr>
              <a:defRPr/>
            </a:pPr>
            <a:fld id="{BAC4CE71-65F1-4BBD-A903-FD175D9EFD41}" type="slidenum">
              <a:rPr lang="en-US" altLang="en-US" smtClean="0"/>
              <a:pPr>
                <a:defRPr/>
              </a:pPr>
              <a:t>10</a:t>
            </a:fld>
            <a:endParaRPr lang="en-US" altLang="en-US"/>
          </a:p>
        </p:txBody>
      </p:sp>
    </p:spTree>
    <p:extLst>
      <p:ext uri="{BB962C8B-B14F-4D97-AF65-F5344CB8AC3E}">
        <p14:creationId xmlns:p14="http://schemas.microsoft.com/office/powerpoint/2010/main" val="357428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mn-lt"/>
                <a:ea typeface="MS PGothic" panose="020B0600070205080204" pitchFamily="34" charset="-128"/>
                <a:cs typeface="MS PGothic" charset="0"/>
              </a:rPr>
              <a:t>Slides 9-12: Jigsaws </a:t>
            </a:r>
            <a:r>
              <a:rPr lang="en-GB" sz="1200" kern="1200" dirty="0">
                <a:solidFill>
                  <a:schemeClr val="tx1"/>
                </a:solidFill>
                <a:effectLst/>
                <a:latin typeface="+mn-lt"/>
                <a:ea typeface="MS PGothic" panose="020B0600070205080204" pitchFamily="34" charset="-128"/>
                <a:cs typeface="MS PGothic" charset="0"/>
              </a:rPr>
              <a:t>Talk about the different images of the jigsaw puzzle – share ideas about how you ‘build’ a jigsaw puzzle, discuss especially where there are different opinions about how e.g. edges first</a:t>
            </a:r>
            <a:endParaRPr lang="en-GB" dirty="0"/>
          </a:p>
        </p:txBody>
      </p:sp>
      <p:sp>
        <p:nvSpPr>
          <p:cNvPr id="4" name="Slide Number Placeholder 3"/>
          <p:cNvSpPr>
            <a:spLocks noGrp="1"/>
          </p:cNvSpPr>
          <p:nvPr>
            <p:ph type="sldNum" sz="quarter" idx="5"/>
          </p:nvPr>
        </p:nvSpPr>
        <p:spPr/>
        <p:txBody>
          <a:bodyPr/>
          <a:lstStyle/>
          <a:p>
            <a:pPr>
              <a:defRPr/>
            </a:pPr>
            <a:fld id="{BAC4CE71-65F1-4BBD-A903-FD175D9EFD41}" type="slidenum">
              <a:rPr lang="en-US" altLang="en-US" smtClean="0"/>
              <a:pPr>
                <a:defRPr/>
              </a:pPr>
              <a:t>11</a:t>
            </a:fld>
            <a:endParaRPr lang="en-US" altLang="en-US"/>
          </a:p>
        </p:txBody>
      </p:sp>
    </p:spTree>
    <p:extLst>
      <p:ext uri="{BB962C8B-B14F-4D97-AF65-F5344CB8AC3E}">
        <p14:creationId xmlns:p14="http://schemas.microsoft.com/office/powerpoint/2010/main" val="833710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mn-lt"/>
                <a:ea typeface="MS PGothic" panose="020B0600070205080204" pitchFamily="34" charset="-128"/>
                <a:cs typeface="MS PGothic" charset="0"/>
              </a:rPr>
              <a:t>Slides 9-12: Jigsaws </a:t>
            </a:r>
            <a:r>
              <a:rPr lang="en-GB" sz="1200" kern="1200" dirty="0">
                <a:solidFill>
                  <a:schemeClr val="tx1"/>
                </a:solidFill>
                <a:effectLst/>
                <a:latin typeface="+mn-lt"/>
                <a:ea typeface="MS PGothic" panose="020B0600070205080204" pitchFamily="34" charset="-128"/>
                <a:cs typeface="MS PGothic" charset="0"/>
              </a:rPr>
              <a:t>different colours / pictures sorted together</a:t>
            </a:r>
          </a:p>
          <a:p>
            <a:endParaRPr lang="en-GB" dirty="0"/>
          </a:p>
        </p:txBody>
      </p:sp>
      <p:sp>
        <p:nvSpPr>
          <p:cNvPr id="4" name="Slide Number Placeholder 3"/>
          <p:cNvSpPr>
            <a:spLocks noGrp="1"/>
          </p:cNvSpPr>
          <p:nvPr>
            <p:ph type="sldNum" sz="quarter" idx="5"/>
          </p:nvPr>
        </p:nvSpPr>
        <p:spPr/>
        <p:txBody>
          <a:bodyPr/>
          <a:lstStyle/>
          <a:p>
            <a:pPr>
              <a:defRPr/>
            </a:pPr>
            <a:fld id="{BAC4CE71-65F1-4BBD-A903-FD175D9EFD41}" type="slidenum">
              <a:rPr lang="en-US" altLang="en-US" smtClean="0"/>
              <a:pPr>
                <a:defRPr/>
              </a:pPr>
              <a:t>12</a:t>
            </a:fld>
            <a:endParaRPr lang="en-US" altLang="en-US"/>
          </a:p>
        </p:txBody>
      </p:sp>
    </p:spTree>
    <p:extLst>
      <p:ext uri="{BB962C8B-B14F-4D97-AF65-F5344CB8AC3E}">
        <p14:creationId xmlns:p14="http://schemas.microsoft.com/office/powerpoint/2010/main" val="1534157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mn-lt"/>
                <a:ea typeface="MS PGothic" panose="020B0600070205080204" pitchFamily="34" charset="-128"/>
                <a:cs typeface="MS PGothic" charset="0"/>
              </a:rPr>
              <a:t>Slide 13: Our school community is a bit like a puzzle that we’re building in different sections.</a:t>
            </a:r>
            <a:r>
              <a:rPr lang="en-GB" sz="1200" kern="1200" dirty="0">
                <a:solidFill>
                  <a:schemeClr val="tx1"/>
                </a:solidFill>
                <a:effectLst/>
                <a:latin typeface="+mn-lt"/>
                <a:ea typeface="MS PGothic" panose="020B0600070205080204" pitchFamily="34" charset="-128"/>
                <a:cs typeface="MS PGothic" charset="0"/>
              </a:rPr>
              <a:t> For now, we only have ……..classes in school, and how they are learning is a bit different from how it was before. </a:t>
            </a:r>
          </a:p>
          <a:p>
            <a:endParaRPr lang="en-GB" dirty="0"/>
          </a:p>
        </p:txBody>
      </p:sp>
      <p:sp>
        <p:nvSpPr>
          <p:cNvPr id="4" name="Slide Number Placeholder 3"/>
          <p:cNvSpPr>
            <a:spLocks noGrp="1"/>
          </p:cNvSpPr>
          <p:nvPr>
            <p:ph type="sldNum" sz="quarter" idx="5"/>
          </p:nvPr>
        </p:nvSpPr>
        <p:spPr/>
        <p:txBody>
          <a:bodyPr/>
          <a:lstStyle/>
          <a:p>
            <a:pPr>
              <a:defRPr/>
            </a:pPr>
            <a:fld id="{BAC4CE71-65F1-4BBD-A903-FD175D9EFD41}" type="slidenum">
              <a:rPr lang="en-US" altLang="en-US" smtClean="0"/>
              <a:pPr>
                <a:defRPr/>
              </a:pPr>
              <a:t>13</a:t>
            </a:fld>
            <a:endParaRPr lang="en-US" altLang="en-US"/>
          </a:p>
        </p:txBody>
      </p:sp>
    </p:spTree>
    <p:extLst>
      <p:ext uri="{BB962C8B-B14F-4D97-AF65-F5344CB8AC3E}">
        <p14:creationId xmlns:p14="http://schemas.microsoft.com/office/powerpoint/2010/main" val="1319463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S PGothic" panose="020B0600070205080204" pitchFamily="34" charset="-128"/>
                <a:cs typeface="MS PGothic" charset="0"/>
              </a:rPr>
              <a:t>Slide 14:</a:t>
            </a:r>
            <a:r>
              <a:rPr lang="en-GB" sz="1200" kern="1200" dirty="0">
                <a:solidFill>
                  <a:schemeClr val="tx1"/>
                </a:solidFill>
                <a:effectLst/>
                <a:latin typeface="+mn-lt"/>
                <a:ea typeface="MS PGothic" panose="020B0600070205080204" pitchFamily="34" charset="-128"/>
                <a:cs typeface="MS PGothic" charset="0"/>
              </a:rPr>
              <a:t> Share the story of </a:t>
            </a:r>
            <a:r>
              <a:rPr lang="en-GB" sz="1200" b="1" kern="1200" dirty="0">
                <a:solidFill>
                  <a:schemeClr val="tx1"/>
                </a:solidFill>
                <a:effectLst/>
                <a:latin typeface="+mn-lt"/>
                <a:ea typeface="MS PGothic" panose="020B0600070205080204" pitchFamily="34" charset="-128"/>
                <a:cs typeface="MS PGothic" charset="0"/>
              </a:rPr>
              <a:t>Nehemiah and the Big Rebuild</a:t>
            </a:r>
            <a:r>
              <a:rPr lang="en-GB" sz="1200" kern="1200" dirty="0">
                <a:solidFill>
                  <a:schemeClr val="tx1"/>
                </a:solidFill>
                <a:effectLst/>
                <a:latin typeface="+mn-lt"/>
                <a:ea typeface="MS PGothic" panose="020B0600070205080204" pitchFamily="34" charset="-128"/>
                <a:cs typeface="MS PGothic" charset="0"/>
              </a:rPr>
              <a:t> as this will set the context for this set of resources to support your school as they return. It’s important to use this story, as it will be continued or referred to in subsequent weeks. </a:t>
            </a:r>
          </a:p>
          <a:p>
            <a:pPr lvl="0"/>
            <a:r>
              <a:rPr lang="en-GB" sz="1200" kern="1200" dirty="0">
                <a:solidFill>
                  <a:schemeClr val="tx1"/>
                </a:solidFill>
                <a:effectLst/>
                <a:latin typeface="+mn-lt"/>
                <a:ea typeface="MS PGothic" panose="020B0600070205080204" pitchFamily="34" charset="-128"/>
                <a:cs typeface="MS PGothic" charset="0"/>
              </a:rPr>
              <a:t>[Use story script here]</a:t>
            </a:r>
          </a:p>
          <a:p>
            <a:r>
              <a:rPr lang="en-GB" sz="1200" kern="1200" dirty="0">
                <a:solidFill>
                  <a:schemeClr val="tx1"/>
                </a:solidFill>
                <a:effectLst/>
                <a:latin typeface="+mn-lt"/>
                <a:ea typeface="MS PGothic" panose="020B0600070205080204" pitchFamily="34" charset="-128"/>
                <a:cs typeface="MS PGothic" charset="0"/>
              </a:rPr>
              <a:t>As with the people of God in the story, part of our school community is still not with us. Like the people, we are getting our school and our hearts ready for when we are all back together again.</a:t>
            </a:r>
            <a:endParaRPr lang="en-GB" dirty="0"/>
          </a:p>
        </p:txBody>
      </p:sp>
      <p:sp>
        <p:nvSpPr>
          <p:cNvPr id="4" name="Slide Number Placeholder 3"/>
          <p:cNvSpPr>
            <a:spLocks noGrp="1"/>
          </p:cNvSpPr>
          <p:nvPr>
            <p:ph type="sldNum" sz="quarter" idx="5"/>
          </p:nvPr>
        </p:nvSpPr>
        <p:spPr/>
        <p:txBody>
          <a:bodyPr/>
          <a:lstStyle/>
          <a:p>
            <a:pPr>
              <a:defRPr/>
            </a:pPr>
            <a:fld id="{BAC4CE71-65F1-4BBD-A903-FD175D9EFD41}" type="slidenum">
              <a:rPr lang="en-US" altLang="en-US" smtClean="0"/>
              <a:pPr>
                <a:defRPr/>
              </a:pPr>
              <a:t>14</a:t>
            </a:fld>
            <a:endParaRPr lang="en-US" altLang="en-US"/>
          </a:p>
        </p:txBody>
      </p:sp>
    </p:spTree>
    <p:extLst>
      <p:ext uri="{BB962C8B-B14F-4D97-AF65-F5344CB8AC3E}">
        <p14:creationId xmlns:p14="http://schemas.microsoft.com/office/powerpoint/2010/main" val="4291505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S PGothic" panose="020B0600070205080204" pitchFamily="34" charset="-128"/>
                <a:cs typeface="MS PGothic" charset="0"/>
              </a:rPr>
              <a:t>Slide 15: </a:t>
            </a:r>
            <a:r>
              <a:rPr lang="en-GB" sz="1200" kern="1200" dirty="0">
                <a:solidFill>
                  <a:schemeClr val="tx1"/>
                </a:solidFill>
                <a:effectLst/>
                <a:latin typeface="+mn-lt"/>
                <a:ea typeface="MS PGothic" panose="020B0600070205080204" pitchFamily="34" charset="-128"/>
                <a:cs typeface="MS PGothic" charset="0"/>
              </a:rPr>
              <a:t>…We’ve been thinking today about the story of Nehemiah’s rebuild ….</a:t>
            </a:r>
          </a:p>
          <a:p>
            <a:r>
              <a:rPr lang="en-GB" sz="1200" kern="1200" dirty="0">
                <a:solidFill>
                  <a:schemeClr val="tx1"/>
                </a:solidFill>
                <a:effectLst/>
                <a:latin typeface="+mn-lt"/>
                <a:ea typeface="MS PGothic" panose="020B0600070205080204" pitchFamily="34" charset="-128"/>
                <a:cs typeface="MS PGothic" charset="0"/>
              </a:rPr>
              <a:t>…that he chose to hear God’s voice, and be </a:t>
            </a:r>
            <a:r>
              <a:rPr lang="en-GB" sz="1200" b="1" kern="1200" dirty="0">
                <a:solidFill>
                  <a:schemeClr val="tx1"/>
                </a:solidFill>
                <a:effectLst/>
                <a:latin typeface="+mn-lt"/>
                <a:ea typeface="MS PGothic" panose="020B0600070205080204" pitchFamily="34" charset="-128"/>
                <a:cs typeface="MS PGothic" charset="0"/>
              </a:rPr>
              <a:t>courageous</a:t>
            </a:r>
            <a:r>
              <a:rPr lang="en-GB" sz="1200" kern="1200" dirty="0">
                <a:solidFill>
                  <a:schemeClr val="tx1"/>
                </a:solidFill>
                <a:effectLst/>
                <a:latin typeface="+mn-lt"/>
                <a:ea typeface="MS PGothic" panose="020B0600070205080204" pitchFamily="34" charset="-128"/>
                <a:cs typeface="MS PGothic" charset="0"/>
              </a:rPr>
              <a:t> as he returned to Jerusalem….</a:t>
            </a:r>
          </a:p>
          <a:p>
            <a:r>
              <a:rPr lang="en-GB" sz="1200" kern="1200" dirty="0">
                <a:solidFill>
                  <a:schemeClr val="tx1"/>
                </a:solidFill>
                <a:effectLst/>
                <a:latin typeface="+mn-lt"/>
                <a:ea typeface="MS PGothic" panose="020B0600070205080204" pitchFamily="34" charset="-128"/>
                <a:cs typeface="MS PGothic" charset="0"/>
              </a:rPr>
              <a:t>…as he learned new skills….as he realised what a big job rebuilding was going to be….</a:t>
            </a:r>
          </a:p>
          <a:p>
            <a:r>
              <a:rPr lang="en-GB" sz="1200" kern="1200" dirty="0">
                <a:solidFill>
                  <a:schemeClr val="tx1"/>
                </a:solidFill>
                <a:effectLst/>
                <a:latin typeface="+mn-lt"/>
                <a:ea typeface="MS PGothic" panose="020B0600070205080204" pitchFamily="34" charset="-128"/>
                <a:cs typeface="MS PGothic" charset="0"/>
              </a:rPr>
              <a:t>….Nehemiah experienced many different emotions, many of which we are feeling at this time….</a:t>
            </a:r>
          </a:p>
          <a:p>
            <a:r>
              <a:rPr lang="en-GB" sz="1200" kern="1200" dirty="0">
                <a:solidFill>
                  <a:schemeClr val="tx1"/>
                </a:solidFill>
                <a:effectLst/>
                <a:latin typeface="+mn-lt"/>
                <a:ea typeface="MS PGothic" panose="020B0600070205080204" pitchFamily="34" charset="-128"/>
                <a:cs typeface="MS PGothic" charset="0"/>
              </a:rPr>
              <a:t>….rebuilding our school community is going to take time as well….</a:t>
            </a:r>
          </a:p>
          <a:p>
            <a:endParaRPr lang="en-GB" dirty="0"/>
          </a:p>
        </p:txBody>
      </p:sp>
      <p:sp>
        <p:nvSpPr>
          <p:cNvPr id="4" name="Slide Number Placeholder 3"/>
          <p:cNvSpPr>
            <a:spLocks noGrp="1"/>
          </p:cNvSpPr>
          <p:nvPr>
            <p:ph type="sldNum" sz="quarter" idx="5"/>
          </p:nvPr>
        </p:nvSpPr>
        <p:spPr/>
        <p:txBody>
          <a:bodyPr/>
          <a:lstStyle/>
          <a:p>
            <a:pPr>
              <a:defRPr/>
            </a:pPr>
            <a:fld id="{BAC4CE71-65F1-4BBD-A903-FD175D9EFD41}" type="slidenum">
              <a:rPr lang="en-US" altLang="en-US" smtClean="0"/>
              <a:pPr>
                <a:defRPr/>
              </a:pPr>
              <a:t>15</a:t>
            </a:fld>
            <a:endParaRPr lang="en-US" altLang="en-US"/>
          </a:p>
        </p:txBody>
      </p:sp>
    </p:spTree>
    <p:extLst>
      <p:ext uri="{BB962C8B-B14F-4D97-AF65-F5344CB8AC3E}">
        <p14:creationId xmlns:p14="http://schemas.microsoft.com/office/powerpoint/2010/main" val="2410727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S PGothic" panose="020B0600070205080204" pitchFamily="34" charset="-128"/>
                <a:cs typeface="MS PGothic" charset="0"/>
              </a:rPr>
              <a:t>Slide 16: </a:t>
            </a:r>
            <a:r>
              <a:rPr lang="en-GB" sz="1200" kern="1200" dirty="0">
                <a:solidFill>
                  <a:schemeClr val="tx1"/>
                </a:solidFill>
                <a:effectLst/>
                <a:latin typeface="+mn-lt"/>
                <a:ea typeface="MS PGothic" panose="020B0600070205080204" pitchFamily="34" charset="-128"/>
                <a:cs typeface="MS PGothic" charset="0"/>
              </a:rPr>
              <a:t>…look at your piece of the puzzle….</a:t>
            </a:r>
          </a:p>
          <a:p>
            <a:r>
              <a:rPr lang="en-GB" sz="1200" kern="1200" dirty="0">
                <a:solidFill>
                  <a:schemeClr val="tx1"/>
                </a:solidFill>
                <a:effectLst/>
                <a:latin typeface="+mn-lt"/>
                <a:ea typeface="MS PGothic" panose="020B0600070205080204" pitchFamily="34" charset="-128"/>
                <a:cs typeface="MS PGothic" charset="0"/>
              </a:rPr>
              <a:t>...it’s easy to think that one little piece doesn’t matter, but wherever it is, it is still a part of the puzzle...</a:t>
            </a:r>
          </a:p>
          <a:p>
            <a:r>
              <a:rPr lang="en-GB" sz="1200" kern="1200" dirty="0">
                <a:solidFill>
                  <a:schemeClr val="tx1"/>
                </a:solidFill>
                <a:effectLst/>
                <a:latin typeface="+mn-lt"/>
                <a:ea typeface="MS PGothic" panose="020B0600070205080204" pitchFamily="34" charset="-128"/>
                <a:cs typeface="MS PGothic" charset="0"/>
              </a:rPr>
              <a:t>….like the pieces of the puzzle, we are all a part of our school community, wherever we are…</a:t>
            </a:r>
          </a:p>
          <a:p>
            <a:r>
              <a:rPr lang="en-GB" sz="1200" kern="1200" dirty="0">
                <a:solidFill>
                  <a:schemeClr val="tx1"/>
                </a:solidFill>
                <a:effectLst/>
                <a:latin typeface="+mn-lt"/>
                <a:ea typeface="MS PGothic" panose="020B0600070205080204" pitchFamily="34" charset="-128"/>
                <a:cs typeface="MS PGothic" charset="0"/>
              </a:rPr>
              <a:t> </a:t>
            </a:r>
          </a:p>
          <a:p>
            <a:r>
              <a:rPr lang="en-GB" sz="1200" kern="1200" dirty="0">
                <a:solidFill>
                  <a:schemeClr val="tx1"/>
                </a:solidFill>
                <a:effectLst/>
                <a:latin typeface="+mn-lt"/>
                <a:ea typeface="MS PGothic" panose="020B0600070205080204" pitchFamily="34" charset="-128"/>
                <a:cs typeface="MS PGothic" charset="0"/>
              </a:rPr>
              <a:t>We’re going to use our puzzle piece in the quietness now – you can choose whether you think, or whether you pray. [Point out ‘lugs’ and ‘holes’ so children can find them as you think together]</a:t>
            </a:r>
          </a:p>
          <a:p>
            <a:r>
              <a:rPr lang="en-GB" sz="1200" b="1" i="1" kern="1200" dirty="0">
                <a:solidFill>
                  <a:schemeClr val="tx1"/>
                </a:solidFill>
                <a:effectLst/>
                <a:latin typeface="+mn-lt"/>
                <a:ea typeface="MS PGothic" panose="020B0600070205080204" pitchFamily="34" charset="-128"/>
                <a:cs typeface="MS PGothic" charset="0"/>
              </a:rPr>
              <a:t>Look at the patterns or pictures on your puzzle piece:</a:t>
            </a:r>
            <a:r>
              <a:rPr lang="en-GB" sz="1200" kern="1200" dirty="0">
                <a:solidFill>
                  <a:schemeClr val="tx1"/>
                </a:solidFill>
                <a:effectLst/>
                <a:latin typeface="+mn-lt"/>
                <a:ea typeface="MS PGothic" panose="020B0600070205080204" pitchFamily="34" charset="-128"/>
                <a:cs typeface="MS PGothic" charset="0"/>
              </a:rPr>
              <a:t> the piece of the puzzle that you hold is as unique as you: and each one of you matters, to our school community – and to God.</a:t>
            </a:r>
          </a:p>
          <a:p>
            <a:r>
              <a:rPr lang="en-GB" sz="1200" b="1" i="1" kern="1200" dirty="0">
                <a:solidFill>
                  <a:schemeClr val="tx1"/>
                </a:solidFill>
                <a:effectLst/>
                <a:latin typeface="+mn-lt"/>
                <a:ea typeface="MS PGothic" panose="020B0600070205080204" pitchFamily="34" charset="-128"/>
                <a:cs typeface="MS PGothic" charset="0"/>
              </a:rPr>
              <a:t>Now look at the ‘holes’ in your puzzle piece – the bits where the lugs fit: </a:t>
            </a:r>
            <a:r>
              <a:rPr lang="en-GB" sz="1200" kern="1200" dirty="0">
                <a:solidFill>
                  <a:schemeClr val="tx1"/>
                </a:solidFill>
                <a:effectLst/>
                <a:latin typeface="+mn-lt"/>
                <a:ea typeface="MS PGothic" panose="020B0600070205080204" pitchFamily="34" charset="-128"/>
                <a:cs typeface="MS PGothic" charset="0"/>
              </a:rPr>
              <a:t>there are people missing from our school community, people we are missing. The puzzle will not be complete until we are all back at school – but children at home are thinking about you, just as you are thinking about them. Hold them in your heart – and pray for them in the silence….</a:t>
            </a:r>
          </a:p>
          <a:p>
            <a:r>
              <a:rPr lang="en-GB" sz="1200" b="1" i="1" kern="1200" dirty="0">
                <a:solidFill>
                  <a:schemeClr val="tx1"/>
                </a:solidFill>
                <a:effectLst/>
                <a:latin typeface="+mn-lt"/>
                <a:ea typeface="MS PGothic" panose="020B0600070205080204" pitchFamily="34" charset="-128"/>
                <a:cs typeface="MS PGothic" charset="0"/>
              </a:rPr>
              <a:t>Lastly, look at the ‘lugs’ on your puzzle piece – the bit that helps it to ‘fit in’ with other pieces:</a:t>
            </a:r>
            <a:r>
              <a:rPr lang="en-GB" sz="1200" kern="1200" dirty="0">
                <a:solidFill>
                  <a:schemeClr val="tx1"/>
                </a:solidFill>
                <a:effectLst/>
                <a:latin typeface="+mn-lt"/>
                <a:ea typeface="MS PGothic" panose="020B0600070205080204" pitchFamily="34" charset="-128"/>
                <a:cs typeface="MS PGothic" charset="0"/>
              </a:rPr>
              <a:t> we are all going to have to learn how to ‘fit’ together again. We will need to be patient with each other and to be kind to each other. Think about what you can do to help everyone in your ‘class’ get along. Pray for them in the quietness…</a:t>
            </a:r>
          </a:p>
          <a:p>
            <a:r>
              <a:rPr lang="en-GB" sz="1200" b="1" kern="1200" dirty="0">
                <a:solidFill>
                  <a:schemeClr val="tx1"/>
                </a:solidFill>
                <a:effectLst/>
                <a:latin typeface="+mn-lt"/>
                <a:ea typeface="MS PGothic" panose="020B0600070205080204" pitchFamily="34" charset="-128"/>
                <a:cs typeface="MS PGothic" charset="0"/>
              </a:rPr>
              <a:t>God, Please help us to remember that we are all important in our school community, that we each matter.  Help us to help each other ‘fit’ in.</a:t>
            </a:r>
            <a:endParaRPr lang="en-GB" dirty="0"/>
          </a:p>
        </p:txBody>
      </p:sp>
      <p:sp>
        <p:nvSpPr>
          <p:cNvPr id="4" name="Slide Number Placeholder 3"/>
          <p:cNvSpPr>
            <a:spLocks noGrp="1"/>
          </p:cNvSpPr>
          <p:nvPr>
            <p:ph type="sldNum" sz="quarter" idx="5"/>
          </p:nvPr>
        </p:nvSpPr>
        <p:spPr/>
        <p:txBody>
          <a:bodyPr/>
          <a:lstStyle/>
          <a:p>
            <a:pPr>
              <a:defRPr/>
            </a:pPr>
            <a:fld id="{BAC4CE71-65F1-4BBD-A903-FD175D9EFD41}" type="slidenum">
              <a:rPr lang="en-US" altLang="en-US" smtClean="0"/>
              <a:pPr>
                <a:defRPr/>
              </a:pPr>
              <a:t>16</a:t>
            </a:fld>
            <a:endParaRPr lang="en-US" altLang="en-US"/>
          </a:p>
        </p:txBody>
      </p:sp>
    </p:spTree>
    <p:extLst>
      <p:ext uri="{BB962C8B-B14F-4D97-AF65-F5344CB8AC3E}">
        <p14:creationId xmlns:p14="http://schemas.microsoft.com/office/powerpoint/2010/main" val="2856576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Amen</a:t>
            </a:r>
          </a:p>
        </p:txBody>
      </p:sp>
      <p:sp>
        <p:nvSpPr>
          <p:cNvPr id="4" name="Slide Number Placeholder 3"/>
          <p:cNvSpPr>
            <a:spLocks noGrp="1"/>
          </p:cNvSpPr>
          <p:nvPr>
            <p:ph type="sldNum" sz="quarter" idx="5"/>
          </p:nvPr>
        </p:nvSpPr>
        <p:spPr/>
        <p:txBody>
          <a:bodyPr/>
          <a:lstStyle/>
          <a:p>
            <a:pPr>
              <a:defRPr/>
            </a:pPr>
            <a:fld id="{BAC4CE71-65F1-4BBD-A903-FD175D9EFD41}" type="slidenum">
              <a:rPr lang="en-US" altLang="en-US" smtClean="0"/>
              <a:pPr>
                <a:defRPr/>
              </a:pPr>
              <a:t>17</a:t>
            </a:fld>
            <a:endParaRPr lang="en-US" altLang="en-US"/>
          </a:p>
        </p:txBody>
      </p:sp>
    </p:spTree>
    <p:extLst>
      <p:ext uri="{BB962C8B-B14F-4D97-AF65-F5344CB8AC3E}">
        <p14:creationId xmlns:p14="http://schemas.microsoft.com/office/powerpoint/2010/main" val="2053317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S PGothic" panose="020B0600070205080204" pitchFamily="34" charset="-128"/>
                <a:cs typeface="MS PGothic" charset="0"/>
              </a:rPr>
              <a:t>Slide 18: Leave children with the jigsaw piece as a reminder</a:t>
            </a:r>
            <a:endParaRPr lang="en-GB" dirty="0"/>
          </a:p>
        </p:txBody>
      </p:sp>
      <p:sp>
        <p:nvSpPr>
          <p:cNvPr id="4" name="Slide Number Placeholder 3"/>
          <p:cNvSpPr>
            <a:spLocks noGrp="1"/>
          </p:cNvSpPr>
          <p:nvPr>
            <p:ph type="sldNum" sz="quarter" idx="5"/>
          </p:nvPr>
        </p:nvSpPr>
        <p:spPr/>
        <p:txBody>
          <a:bodyPr/>
          <a:lstStyle/>
          <a:p>
            <a:pPr>
              <a:defRPr/>
            </a:pPr>
            <a:fld id="{BAC4CE71-65F1-4BBD-A903-FD175D9EFD41}" type="slidenum">
              <a:rPr lang="en-US" altLang="en-US" smtClean="0"/>
              <a:pPr>
                <a:defRPr/>
              </a:pPr>
              <a:t>18</a:t>
            </a:fld>
            <a:endParaRPr lang="en-US" altLang="en-US"/>
          </a:p>
        </p:txBody>
      </p:sp>
    </p:spTree>
    <p:extLst>
      <p:ext uri="{BB962C8B-B14F-4D97-AF65-F5344CB8AC3E}">
        <p14:creationId xmlns:p14="http://schemas.microsoft.com/office/powerpoint/2010/main" val="1066075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mn-lt"/>
                <a:ea typeface="MS PGothic" panose="020B0600070205080204" pitchFamily="34" charset="-128"/>
                <a:cs typeface="MS PGothic" charset="0"/>
              </a:rPr>
              <a:t>Slides 2-8 ‘Can we build it?!’ game: </a:t>
            </a:r>
            <a:r>
              <a:rPr lang="en-GB" sz="1200" kern="1200" dirty="0">
                <a:solidFill>
                  <a:schemeClr val="tx1"/>
                </a:solidFill>
                <a:effectLst/>
                <a:latin typeface="+mn-lt"/>
                <a:ea typeface="MS PGothic" panose="020B0600070205080204" pitchFamily="34" charset="-128"/>
                <a:cs typeface="MS PGothic" charset="0"/>
              </a:rPr>
              <a:t>KS1 version – name the construction toy from the pictures; KS2 version – say more specifically how each relates to ‘building’</a:t>
            </a:r>
          </a:p>
        </p:txBody>
      </p:sp>
      <p:sp>
        <p:nvSpPr>
          <p:cNvPr id="4" name="Slide Number Placeholder 3"/>
          <p:cNvSpPr>
            <a:spLocks noGrp="1"/>
          </p:cNvSpPr>
          <p:nvPr>
            <p:ph type="sldNum" sz="quarter" idx="5"/>
          </p:nvPr>
        </p:nvSpPr>
        <p:spPr/>
        <p:txBody>
          <a:bodyPr/>
          <a:lstStyle/>
          <a:p>
            <a:pPr>
              <a:defRPr/>
            </a:pPr>
            <a:fld id="{BAC4CE71-65F1-4BBD-A903-FD175D9EFD41}" type="slidenum">
              <a:rPr lang="en-US" altLang="en-US" smtClean="0"/>
              <a:pPr>
                <a:defRPr/>
              </a:pPr>
              <a:t>2</a:t>
            </a:fld>
            <a:endParaRPr lang="en-US" altLang="en-US"/>
          </a:p>
        </p:txBody>
      </p:sp>
    </p:spTree>
    <p:extLst>
      <p:ext uri="{BB962C8B-B14F-4D97-AF65-F5344CB8AC3E}">
        <p14:creationId xmlns:p14="http://schemas.microsoft.com/office/powerpoint/2010/main" val="5783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Marble Run</a:t>
            </a:r>
          </a:p>
        </p:txBody>
      </p:sp>
      <p:sp>
        <p:nvSpPr>
          <p:cNvPr id="4" name="Slide Number Placeholder 3"/>
          <p:cNvSpPr>
            <a:spLocks noGrp="1"/>
          </p:cNvSpPr>
          <p:nvPr>
            <p:ph type="sldNum" sz="quarter" idx="5"/>
          </p:nvPr>
        </p:nvSpPr>
        <p:spPr/>
        <p:txBody>
          <a:bodyPr/>
          <a:lstStyle/>
          <a:p>
            <a:pPr>
              <a:defRPr/>
            </a:pPr>
            <a:fld id="{BAC4CE71-65F1-4BBD-A903-FD175D9EFD41}" type="slidenum">
              <a:rPr lang="en-US" altLang="en-US" smtClean="0"/>
              <a:pPr>
                <a:defRPr/>
              </a:pPr>
              <a:t>3</a:t>
            </a:fld>
            <a:endParaRPr lang="en-US" altLang="en-US"/>
          </a:p>
        </p:txBody>
      </p:sp>
    </p:spTree>
    <p:extLst>
      <p:ext uri="{BB962C8B-B14F-4D97-AF65-F5344CB8AC3E}">
        <p14:creationId xmlns:p14="http://schemas.microsoft.com/office/powerpoint/2010/main" val="4044911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Jenga</a:t>
            </a:r>
          </a:p>
        </p:txBody>
      </p:sp>
      <p:sp>
        <p:nvSpPr>
          <p:cNvPr id="4" name="Slide Number Placeholder 3"/>
          <p:cNvSpPr>
            <a:spLocks noGrp="1"/>
          </p:cNvSpPr>
          <p:nvPr>
            <p:ph type="sldNum" sz="quarter" idx="5"/>
          </p:nvPr>
        </p:nvSpPr>
        <p:spPr/>
        <p:txBody>
          <a:bodyPr/>
          <a:lstStyle/>
          <a:p>
            <a:pPr>
              <a:defRPr/>
            </a:pPr>
            <a:fld id="{BAC4CE71-65F1-4BBD-A903-FD175D9EFD41}" type="slidenum">
              <a:rPr lang="en-US" altLang="en-US" smtClean="0"/>
              <a:pPr>
                <a:defRPr/>
              </a:pPr>
              <a:t>4</a:t>
            </a:fld>
            <a:endParaRPr lang="en-US" altLang="en-US"/>
          </a:p>
        </p:txBody>
      </p:sp>
    </p:spTree>
    <p:extLst>
      <p:ext uri="{BB962C8B-B14F-4D97-AF65-F5344CB8AC3E}">
        <p14:creationId xmlns:p14="http://schemas.microsoft.com/office/powerpoint/2010/main" val="3784591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Dominoes</a:t>
            </a:r>
          </a:p>
        </p:txBody>
      </p:sp>
      <p:sp>
        <p:nvSpPr>
          <p:cNvPr id="4" name="Slide Number Placeholder 3"/>
          <p:cNvSpPr>
            <a:spLocks noGrp="1"/>
          </p:cNvSpPr>
          <p:nvPr>
            <p:ph type="sldNum" sz="quarter" idx="5"/>
          </p:nvPr>
        </p:nvSpPr>
        <p:spPr/>
        <p:txBody>
          <a:bodyPr/>
          <a:lstStyle/>
          <a:p>
            <a:pPr>
              <a:defRPr/>
            </a:pPr>
            <a:fld id="{BAC4CE71-65F1-4BBD-A903-FD175D9EFD41}" type="slidenum">
              <a:rPr lang="en-US" altLang="en-US" smtClean="0"/>
              <a:pPr>
                <a:defRPr/>
              </a:pPr>
              <a:t>5</a:t>
            </a:fld>
            <a:endParaRPr lang="en-US" altLang="en-US"/>
          </a:p>
        </p:txBody>
      </p:sp>
    </p:spTree>
    <p:extLst>
      <p:ext uri="{BB962C8B-B14F-4D97-AF65-F5344CB8AC3E}">
        <p14:creationId xmlns:p14="http://schemas.microsoft.com/office/powerpoint/2010/main" val="1364449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Scrabble – word-building</a:t>
            </a:r>
          </a:p>
        </p:txBody>
      </p:sp>
      <p:sp>
        <p:nvSpPr>
          <p:cNvPr id="4" name="Slide Number Placeholder 3"/>
          <p:cNvSpPr>
            <a:spLocks noGrp="1"/>
          </p:cNvSpPr>
          <p:nvPr>
            <p:ph type="sldNum" sz="quarter" idx="5"/>
          </p:nvPr>
        </p:nvSpPr>
        <p:spPr/>
        <p:txBody>
          <a:bodyPr/>
          <a:lstStyle/>
          <a:p>
            <a:pPr>
              <a:defRPr/>
            </a:pPr>
            <a:fld id="{BAC4CE71-65F1-4BBD-A903-FD175D9EFD41}" type="slidenum">
              <a:rPr lang="en-US" altLang="en-US" smtClean="0"/>
              <a:pPr>
                <a:defRPr/>
              </a:pPr>
              <a:t>6</a:t>
            </a:fld>
            <a:endParaRPr lang="en-US" altLang="en-US"/>
          </a:p>
        </p:txBody>
      </p:sp>
    </p:spTree>
    <p:extLst>
      <p:ext uri="{BB962C8B-B14F-4D97-AF65-F5344CB8AC3E}">
        <p14:creationId xmlns:p14="http://schemas.microsoft.com/office/powerpoint/2010/main" val="165449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Lego® or Duplo ®</a:t>
            </a:r>
          </a:p>
        </p:txBody>
      </p:sp>
      <p:sp>
        <p:nvSpPr>
          <p:cNvPr id="4" name="Slide Number Placeholder 3"/>
          <p:cNvSpPr>
            <a:spLocks noGrp="1"/>
          </p:cNvSpPr>
          <p:nvPr>
            <p:ph type="sldNum" sz="quarter" idx="5"/>
          </p:nvPr>
        </p:nvSpPr>
        <p:spPr/>
        <p:txBody>
          <a:bodyPr/>
          <a:lstStyle/>
          <a:p>
            <a:pPr>
              <a:defRPr/>
            </a:pPr>
            <a:fld id="{BAC4CE71-65F1-4BBD-A903-FD175D9EFD41}" type="slidenum">
              <a:rPr lang="en-US" altLang="en-US" smtClean="0"/>
              <a:pPr>
                <a:defRPr/>
              </a:pPr>
              <a:t>7</a:t>
            </a:fld>
            <a:endParaRPr lang="en-US" altLang="en-US"/>
          </a:p>
        </p:txBody>
      </p:sp>
    </p:spTree>
    <p:extLst>
      <p:ext uri="{BB962C8B-B14F-4D97-AF65-F5344CB8AC3E}">
        <p14:creationId xmlns:p14="http://schemas.microsoft.com/office/powerpoint/2010/main" val="3732921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Jigsaw puzzle</a:t>
            </a:r>
          </a:p>
        </p:txBody>
      </p:sp>
      <p:sp>
        <p:nvSpPr>
          <p:cNvPr id="4" name="Slide Number Placeholder 3"/>
          <p:cNvSpPr>
            <a:spLocks noGrp="1"/>
          </p:cNvSpPr>
          <p:nvPr>
            <p:ph type="sldNum" sz="quarter" idx="5"/>
          </p:nvPr>
        </p:nvSpPr>
        <p:spPr/>
        <p:txBody>
          <a:bodyPr/>
          <a:lstStyle/>
          <a:p>
            <a:pPr>
              <a:defRPr/>
            </a:pPr>
            <a:fld id="{BAC4CE71-65F1-4BBD-A903-FD175D9EFD41}" type="slidenum">
              <a:rPr lang="en-US" altLang="en-US" smtClean="0"/>
              <a:pPr>
                <a:defRPr/>
              </a:pPr>
              <a:t>8</a:t>
            </a:fld>
            <a:endParaRPr lang="en-US" altLang="en-US"/>
          </a:p>
        </p:txBody>
      </p:sp>
    </p:spTree>
    <p:extLst>
      <p:ext uri="{BB962C8B-B14F-4D97-AF65-F5344CB8AC3E}">
        <p14:creationId xmlns:p14="http://schemas.microsoft.com/office/powerpoint/2010/main" val="380879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artwork has been created especially for us for these assemblies!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mn-lt"/>
                <a:ea typeface="MS PGothic" panose="020B0600070205080204" pitchFamily="34" charset="-128"/>
                <a:cs typeface="MS PGothic" charset="0"/>
              </a:rPr>
              <a:t>Slides 9-12: Jigsaws </a:t>
            </a:r>
            <a:r>
              <a:rPr lang="en-GB" sz="1200" kern="1200" dirty="0">
                <a:solidFill>
                  <a:schemeClr val="tx1"/>
                </a:solidFill>
                <a:effectLst/>
                <a:latin typeface="+mn-lt"/>
                <a:ea typeface="MS PGothic" panose="020B0600070205080204" pitchFamily="34" charset="-128"/>
                <a:cs typeface="MS PGothic" charset="0"/>
              </a:rPr>
              <a:t>Talk about the different images of the jigsaw puzzle – share ideas about how you ‘build’ a jigsaw puzzle, discuss especially where there are different opinions about how e.g. edges first / last, obvious picture sections, sometimes different puzzles mean that we have to find different ways of putting it together; lots of muddle before it gets sorted out!</a:t>
            </a:r>
          </a:p>
          <a:p>
            <a:endParaRPr lang="en-GB" dirty="0"/>
          </a:p>
        </p:txBody>
      </p:sp>
      <p:sp>
        <p:nvSpPr>
          <p:cNvPr id="4" name="Slide Number Placeholder 3"/>
          <p:cNvSpPr>
            <a:spLocks noGrp="1"/>
          </p:cNvSpPr>
          <p:nvPr>
            <p:ph type="sldNum" sz="quarter" idx="5"/>
          </p:nvPr>
        </p:nvSpPr>
        <p:spPr/>
        <p:txBody>
          <a:bodyPr/>
          <a:lstStyle/>
          <a:p>
            <a:pPr>
              <a:defRPr/>
            </a:pPr>
            <a:fld id="{BAC4CE71-65F1-4BBD-A903-FD175D9EFD41}" type="slidenum">
              <a:rPr lang="en-US" altLang="en-US" smtClean="0"/>
              <a:pPr>
                <a:defRPr/>
              </a:pPr>
              <a:t>9</a:t>
            </a:fld>
            <a:endParaRPr lang="en-US" altLang="en-US"/>
          </a:p>
        </p:txBody>
      </p:sp>
    </p:spTree>
    <p:extLst>
      <p:ext uri="{BB962C8B-B14F-4D97-AF65-F5344CB8AC3E}">
        <p14:creationId xmlns:p14="http://schemas.microsoft.com/office/powerpoint/2010/main" val="1087737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lgn="ctr" eaLnBrk="0" hangingPunct="0">
              <a:defRPr/>
            </a:lvl1pPr>
          </a:lstStyle>
          <a:p>
            <a:pPr>
              <a:defRPr/>
            </a:pPr>
            <a:fld id="{A9C36457-415A-4C05-B3C1-781FE1026886}" type="datetimeFigureOut">
              <a:rPr lang="en-US" altLang="en-US"/>
              <a:pPr>
                <a:defRPr/>
              </a:pPr>
              <a:t>6/4/2020</a:t>
            </a:fld>
            <a:endParaRPr lang="en-GB"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vl1pPr>
          </a:lstStyle>
          <a:p>
            <a:pPr>
              <a:defRPr/>
            </a:pPr>
            <a:fld id="{79ACC3E7-2F72-4A7A-9FA6-961D6E617D48}" type="slidenum">
              <a:rPr lang="en-GB" altLang="en-US"/>
              <a:pPr>
                <a:defRPr/>
              </a:pPr>
              <a:t>‹#›</a:t>
            </a:fld>
            <a:endParaRPr lang="en-GB" altLang="en-US"/>
          </a:p>
        </p:txBody>
      </p:sp>
    </p:spTree>
    <p:extLst>
      <p:ext uri="{BB962C8B-B14F-4D97-AF65-F5344CB8AC3E}">
        <p14:creationId xmlns:p14="http://schemas.microsoft.com/office/powerpoint/2010/main" val="113781423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lgn="ctr" eaLnBrk="0" hangingPunct="0">
              <a:defRPr/>
            </a:lvl1pPr>
          </a:lstStyle>
          <a:p>
            <a:pPr>
              <a:defRPr/>
            </a:pPr>
            <a:fld id="{D0C100FA-E983-4D3C-90C9-44600B84A507}" type="datetimeFigureOut">
              <a:rPr lang="en-US" altLang="en-US"/>
              <a:pPr>
                <a:defRPr/>
              </a:pPr>
              <a:t>6/4/2020</a:t>
            </a:fld>
            <a:endParaRPr lang="en-GB"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vl1pPr>
          </a:lstStyle>
          <a:p>
            <a:pPr>
              <a:defRPr/>
            </a:pPr>
            <a:fld id="{EDC3F9C6-558D-4BB3-AB80-F6415D3DCB05}" type="slidenum">
              <a:rPr lang="en-GB" altLang="en-US"/>
              <a:pPr>
                <a:defRPr/>
              </a:pPr>
              <a:t>‹#›</a:t>
            </a:fld>
            <a:endParaRPr lang="en-GB" altLang="en-US"/>
          </a:p>
        </p:txBody>
      </p:sp>
    </p:spTree>
    <p:extLst>
      <p:ext uri="{BB962C8B-B14F-4D97-AF65-F5344CB8AC3E}">
        <p14:creationId xmlns:p14="http://schemas.microsoft.com/office/powerpoint/2010/main" val="239870072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lgn="ctr" eaLnBrk="0" hangingPunct="0">
              <a:defRPr/>
            </a:lvl1pPr>
          </a:lstStyle>
          <a:p>
            <a:pPr>
              <a:defRPr/>
            </a:pPr>
            <a:fld id="{39238956-1404-4474-8CC2-1F90B3327285}" type="datetimeFigureOut">
              <a:rPr lang="en-US" altLang="en-US"/>
              <a:pPr>
                <a:defRPr/>
              </a:pPr>
              <a:t>6/4/2020</a:t>
            </a:fld>
            <a:endParaRPr lang="en-GB"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vl1pPr>
          </a:lstStyle>
          <a:p>
            <a:pPr>
              <a:defRPr/>
            </a:pPr>
            <a:fld id="{9804FBCC-D805-4F4E-A3F6-E598B10EDA85}" type="slidenum">
              <a:rPr lang="en-GB" altLang="en-US"/>
              <a:pPr>
                <a:defRPr/>
              </a:pPr>
              <a:t>‹#›</a:t>
            </a:fld>
            <a:endParaRPr lang="en-GB" altLang="en-US"/>
          </a:p>
        </p:txBody>
      </p:sp>
    </p:spTree>
    <p:extLst>
      <p:ext uri="{BB962C8B-B14F-4D97-AF65-F5344CB8AC3E}">
        <p14:creationId xmlns:p14="http://schemas.microsoft.com/office/powerpoint/2010/main" val="30020829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lgn="ctr" eaLnBrk="0" hangingPunct="0">
              <a:defRPr/>
            </a:lvl1pPr>
          </a:lstStyle>
          <a:p>
            <a:pPr>
              <a:defRPr/>
            </a:pPr>
            <a:fld id="{144DF27F-FDCB-4DD1-BB96-B70D5D15C423}" type="datetimeFigureOut">
              <a:rPr lang="en-US" altLang="en-US"/>
              <a:pPr>
                <a:defRPr/>
              </a:pPr>
              <a:t>6/4/2020</a:t>
            </a:fld>
            <a:endParaRPr lang="en-GB"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vl1pPr>
          </a:lstStyle>
          <a:p>
            <a:pPr>
              <a:defRPr/>
            </a:pPr>
            <a:fld id="{AF247042-9233-4434-A6A2-1131176DE6A6}" type="slidenum">
              <a:rPr lang="en-GB" altLang="en-US"/>
              <a:pPr>
                <a:defRPr/>
              </a:pPr>
              <a:t>‹#›</a:t>
            </a:fld>
            <a:endParaRPr lang="en-GB" altLang="en-US"/>
          </a:p>
        </p:txBody>
      </p:sp>
    </p:spTree>
    <p:extLst>
      <p:ext uri="{BB962C8B-B14F-4D97-AF65-F5344CB8AC3E}">
        <p14:creationId xmlns:p14="http://schemas.microsoft.com/office/powerpoint/2010/main" val="99912457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eaLnBrk="0" hangingPunct="0">
              <a:defRPr/>
            </a:lvl1pPr>
          </a:lstStyle>
          <a:p>
            <a:pPr>
              <a:defRPr/>
            </a:pPr>
            <a:fld id="{4C0FD70D-A69D-479D-81A1-A7BC0E535878}" type="datetimeFigureOut">
              <a:rPr lang="en-US" altLang="en-US"/>
              <a:pPr>
                <a:defRPr/>
              </a:pPr>
              <a:t>6/4/2020</a:t>
            </a:fld>
            <a:endParaRPr lang="en-GB"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vl1pPr>
          </a:lstStyle>
          <a:p>
            <a:pPr>
              <a:defRPr/>
            </a:pPr>
            <a:fld id="{F1EB9342-2386-4918-8F38-9A86944532D3}" type="slidenum">
              <a:rPr lang="en-GB" altLang="en-US"/>
              <a:pPr>
                <a:defRPr/>
              </a:pPr>
              <a:t>‹#›</a:t>
            </a:fld>
            <a:endParaRPr lang="en-GB" altLang="en-US"/>
          </a:p>
        </p:txBody>
      </p:sp>
    </p:spTree>
    <p:extLst>
      <p:ext uri="{BB962C8B-B14F-4D97-AF65-F5344CB8AC3E}">
        <p14:creationId xmlns:p14="http://schemas.microsoft.com/office/powerpoint/2010/main" val="306078771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lgn="ctr" eaLnBrk="0" hangingPunct="0">
              <a:defRPr/>
            </a:lvl1pPr>
          </a:lstStyle>
          <a:p>
            <a:pPr>
              <a:defRPr/>
            </a:pPr>
            <a:fld id="{F7F4C02A-7976-44CC-AFDC-D748066B5A8C}" type="datetimeFigureOut">
              <a:rPr lang="en-US" altLang="en-US"/>
              <a:pPr>
                <a:defRPr/>
              </a:pPr>
              <a:t>6/4/2020</a:t>
            </a:fld>
            <a:endParaRPr lang="en-GB" alt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p:cNvSpPr>
            <a:spLocks noGrp="1"/>
          </p:cNvSpPr>
          <p:nvPr>
            <p:ph type="sldNum" sz="quarter" idx="12"/>
          </p:nvPr>
        </p:nvSpPr>
        <p:spPr/>
        <p:txBody>
          <a:bodyPr/>
          <a:lstStyle>
            <a:lvl1pPr eaLnBrk="0" hangingPunct="0">
              <a:defRPr/>
            </a:lvl1pPr>
          </a:lstStyle>
          <a:p>
            <a:pPr>
              <a:defRPr/>
            </a:pPr>
            <a:fld id="{B3140883-0D5B-4776-B05F-9382464C69AD}" type="slidenum">
              <a:rPr lang="en-GB" altLang="en-US"/>
              <a:pPr>
                <a:defRPr/>
              </a:pPr>
              <a:t>‹#›</a:t>
            </a:fld>
            <a:endParaRPr lang="en-GB" altLang="en-US"/>
          </a:p>
        </p:txBody>
      </p:sp>
    </p:spTree>
    <p:extLst>
      <p:ext uri="{BB962C8B-B14F-4D97-AF65-F5344CB8AC3E}">
        <p14:creationId xmlns:p14="http://schemas.microsoft.com/office/powerpoint/2010/main" val="387916829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lgn="ctr" eaLnBrk="0" hangingPunct="0">
              <a:defRPr/>
            </a:lvl1pPr>
          </a:lstStyle>
          <a:p>
            <a:pPr>
              <a:defRPr/>
            </a:pPr>
            <a:fld id="{6FB87299-DD10-4743-812E-6551DF38A033}" type="datetimeFigureOut">
              <a:rPr lang="en-US" altLang="en-US"/>
              <a:pPr>
                <a:defRPr/>
              </a:pPr>
              <a:t>6/4/2020</a:t>
            </a:fld>
            <a:endParaRPr lang="en-GB" alt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GB"/>
          </a:p>
        </p:txBody>
      </p:sp>
      <p:sp>
        <p:nvSpPr>
          <p:cNvPr id="9" name="Slide Number Placeholder 5"/>
          <p:cNvSpPr>
            <a:spLocks noGrp="1"/>
          </p:cNvSpPr>
          <p:nvPr>
            <p:ph type="sldNum" sz="quarter" idx="12"/>
          </p:nvPr>
        </p:nvSpPr>
        <p:spPr/>
        <p:txBody>
          <a:bodyPr/>
          <a:lstStyle>
            <a:lvl1pPr eaLnBrk="0" hangingPunct="0">
              <a:defRPr/>
            </a:lvl1pPr>
          </a:lstStyle>
          <a:p>
            <a:pPr>
              <a:defRPr/>
            </a:pPr>
            <a:fld id="{51088A59-9B82-4450-AB63-17A41FA163AB}" type="slidenum">
              <a:rPr lang="en-GB" altLang="en-US"/>
              <a:pPr>
                <a:defRPr/>
              </a:pPr>
              <a:t>‹#›</a:t>
            </a:fld>
            <a:endParaRPr lang="en-GB" altLang="en-US"/>
          </a:p>
        </p:txBody>
      </p:sp>
    </p:spTree>
    <p:extLst>
      <p:ext uri="{BB962C8B-B14F-4D97-AF65-F5344CB8AC3E}">
        <p14:creationId xmlns:p14="http://schemas.microsoft.com/office/powerpoint/2010/main" val="422237545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lgn="ctr" eaLnBrk="0" hangingPunct="0">
              <a:defRPr/>
            </a:lvl1pPr>
          </a:lstStyle>
          <a:p>
            <a:pPr>
              <a:defRPr/>
            </a:pPr>
            <a:fld id="{8BFC4F80-6F8E-4942-A724-DFB285BA5B97}" type="datetimeFigureOut">
              <a:rPr lang="en-US" altLang="en-US"/>
              <a:pPr>
                <a:defRPr/>
              </a:pPr>
              <a:t>6/4/2020</a:t>
            </a:fld>
            <a:endParaRPr lang="en-GB" alt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en-GB"/>
          </a:p>
        </p:txBody>
      </p:sp>
      <p:sp>
        <p:nvSpPr>
          <p:cNvPr id="5" name="Slide Number Placeholder 5"/>
          <p:cNvSpPr>
            <a:spLocks noGrp="1"/>
          </p:cNvSpPr>
          <p:nvPr>
            <p:ph type="sldNum" sz="quarter" idx="12"/>
          </p:nvPr>
        </p:nvSpPr>
        <p:spPr/>
        <p:txBody>
          <a:bodyPr/>
          <a:lstStyle>
            <a:lvl1pPr eaLnBrk="0" hangingPunct="0">
              <a:defRPr/>
            </a:lvl1pPr>
          </a:lstStyle>
          <a:p>
            <a:pPr>
              <a:defRPr/>
            </a:pPr>
            <a:fld id="{E8278806-10B2-46C3-8729-BC78720BBC0A}" type="slidenum">
              <a:rPr lang="en-GB" altLang="en-US"/>
              <a:pPr>
                <a:defRPr/>
              </a:pPr>
              <a:t>‹#›</a:t>
            </a:fld>
            <a:endParaRPr lang="en-GB" altLang="en-US"/>
          </a:p>
        </p:txBody>
      </p:sp>
    </p:spTree>
    <p:extLst>
      <p:ext uri="{BB962C8B-B14F-4D97-AF65-F5344CB8AC3E}">
        <p14:creationId xmlns:p14="http://schemas.microsoft.com/office/powerpoint/2010/main" val="308395615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lgn="ctr" eaLnBrk="0" hangingPunct="0">
              <a:defRPr/>
            </a:lvl1pPr>
          </a:lstStyle>
          <a:p>
            <a:pPr>
              <a:defRPr/>
            </a:pPr>
            <a:fld id="{AA9374D5-7E34-4F9D-9C6C-DBE1F78FA9EA}" type="datetimeFigureOut">
              <a:rPr lang="en-US" altLang="en-US"/>
              <a:pPr>
                <a:defRPr/>
              </a:pPr>
              <a:t>6/4/2020</a:t>
            </a:fld>
            <a:endParaRPr lang="en-GB" altLang="en-US"/>
          </a:p>
        </p:txBody>
      </p:sp>
      <p:sp>
        <p:nvSpPr>
          <p:cNvPr id="3" name="Footer Placeholder 4"/>
          <p:cNvSpPr>
            <a:spLocks noGrp="1"/>
          </p:cNvSpPr>
          <p:nvPr>
            <p:ph type="ftr" sz="quarter" idx="11"/>
          </p:nvPr>
        </p:nvSpPr>
        <p:spPr/>
        <p:txBody>
          <a:bodyPr/>
          <a:lstStyle>
            <a:lvl1pPr eaLnBrk="0" hangingPunct="0">
              <a:defRPr/>
            </a:lvl1pPr>
          </a:lstStyle>
          <a:p>
            <a:pPr>
              <a:defRPr/>
            </a:pPr>
            <a:endParaRPr lang="en-GB"/>
          </a:p>
        </p:txBody>
      </p:sp>
      <p:sp>
        <p:nvSpPr>
          <p:cNvPr id="4" name="Slide Number Placeholder 5"/>
          <p:cNvSpPr>
            <a:spLocks noGrp="1"/>
          </p:cNvSpPr>
          <p:nvPr>
            <p:ph type="sldNum" sz="quarter" idx="12"/>
          </p:nvPr>
        </p:nvSpPr>
        <p:spPr/>
        <p:txBody>
          <a:bodyPr/>
          <a:lstStyle>
            <a:lvl1pPr eaLnBrk="0" hangingPunct="0">
              <a:defRPr/>
            </a:lvl1pPr>
          </a:lstStyle>
          <a:p>
            <a:pPr>
              <a:defRPr/>
            </a:pPr>
            <a:fld id="{C432AA4D-555A-43DF-8F17-6BD501DE7CE9}" type="slidenum">
              <a:rPr lang="en-GB" altLang="en-US"/>
              <a:pPr>
                <a:defRPr/>
              </a:pPr>
              <a:t>‹#›</a:t>
            </a:fld>
            <a:endParaRPr lang="en-GB" altLang="en-US"/>
          </a:p>
        </p:txBody>
      </p:sp>
    </p:spTree>
    <p:extLst>
      <p:ext uri="{BB962C8B-B14F-4D97-AF65-F5344CB8AC3E}">
        <p14:creationId xmlns:p14="http://schemas.microsoft.com/office/powerpoint/2010/main" val="362688333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lgn="ctr" eaLnBrk="0" hangingPunct="0">
              <a:defRPr/>
            </a:lvl1pPr>
          </a:lstStyle>
          <a:p>
            <a:pPr>
              <a:defRPr/>
            </a:pPr>
            <a:fld id="{B30DC462-869C-4A14-883F-54B47BCC816C}" type="datetimeFigureOut">
              <a:rPr lang="en-US" altLang="en-US"/>
              <a:pPr>
                <a:defRPr/>
              </a:pPr>
              <a:t>6/4/2020</a:t>
            </a:fld>
            <a:endParaRPr lang="en-GB" alt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p:cNvSpPr>
            <a:spLocks noGrp="1"/>
          </p:cNvSpPr>
          <p:nvPr>
            <p:ph type="sldNum" sz="quarter" idx="12"/>
          </p:nvPr>
        </p:nvSpPr>
        <p:spPr/>
        <p:txBody>
          <a:bodyPr/>
          <a:lstStyle>
            <a:lvl1pPr eaLnBrk="0" hangingPunct="0">
              <a:defRPr/>
            </a:lvl1pPr>
          </a:lstStyle>
          <a:p>
            <a:pPr>
              <a:defRPr/>
            </a:pPr>
            <a:fld id="{D247C021-2B7A-47CA-BD14-C27C33103FAE}" type="slidenum">
              <a:rPr lang="en-GB" altLang="en-US"/>
              <a:pPr>
                <a:defRPr/>
              </a:pPr>
              <a:t>‹#›</a:t>
            </a:fld>
            <a:endParaRPr lang="en-GB" altLang="en-US"/>
          </a:p>
        </p:txBody>
      </p:sp>
    </p:spTree>
    <p:extLst>
      <p:ext uri="{BB962C8B-B14F-4D97-AF65-F5344CB8AC3E}">
        <p14:creationId xmlns:p14="http://schemas.microsoft.com/office/powerpoint/2010/main" val="100618144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lgn="ctr" eaLnBrk="0" hangingPunct="0">
              <a:defRPr/>
            </a:lvl1pPr>
          </a:lstStyle>
          <a:p>
            <a:pPr>
              <a:defRPr/>
            </a:pPr>
            <a:fld id="{7C33A89F-6447-4523-925E-716C95EF8BFE}" type="datetimeFigureOut">
              <a:rPr lang="en-US" altLang="en-US"/>
              <a:pPr>
                <a:defRPr/>
              </a:pPr>
              <a:t>6/4/2020</a:t>
            </a:fld>
            <a:endParaRPr lang="en-GB" alt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p:cNvSpPr>
            <a:spLocks noGrp="1"/>
          </p:cNvSpPr>
          <p:nvPr>
            <p:ph type="sldNum" sz="quarter" idx="12"/>
          </p:nvPr>
        </p:nvSpPr>
        <p:spPr/>
        <p:txBody>
          <a:bodyPr/>
          <a:lstStyle>
            <a:lvl1pPr eaLnBrk="0" hangingPunct="0">
              <a:defRPr/>
            </a:lvl1pPr>
          </a:lstStyle>
          <a:p>
            <a:pPr>
              <a:defRPr/>
            </a:pPr>
            <a:fld id="{C5C6CAA5-0AFA-4FA7-BA77-058F876AF1FA}" type="slidenum">
              <a:rPr lang="en-GB" altLang="en-US"/>
              <a:pPr>
                <a:defRPr/>
              </a:pPr>
              <a:t>‹#›</a:t>
            </a:fld>
            <a:endParaRPr lang="en-GB" altLang="en-US"/>
          </a:p>
        </p:txBody>
      </p:sp>
    </p:spTree>
    <p:extLst>
      <p:ext uri="{BB962C8B-B14F-4D97-AF65-F5344CB8AC3E}">
        <p14:creationId xmlns:p14="http://schemas.microsoft.com/office/powerpoint/2010/main" val="160589359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Calibri" panose="020F0502020204030204" pitchFamily="34" charset="0"/>
                <a:cs typeface="Arial" panose="020B0604020202020204" pitchFamily="34" charset="0"/>
              </a:defRPr>
            </a:lvl1pPr>
          </a:lstStyle>
          <a:p>
            <a:pPr>
              <a:defRPr/>
            </a:pPr>
            <a:fld id="{835C1903-1DB5-4C37-B5B8-99529ED29CDD}" type="datetimeFigureOut">
              <a:rPr lang="en-US" altLang="en-US"/>
              <a:pPr>
                <a:defRPr/>
              </a:pPr>
              <a:t>6/4/2020</a:t>
            </a:fld>
            <a:endParaRPr lang="en-GB" alt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cs typeface="Arial" panose="020B0604020202020204" pitchFamily="34" charset="0"/>
              </a:defRPr>
            </a:lvl1pPr>
          </a:lstStyle>
          <a:p>
            <a:pPr>
              <a:defRPr/>
            </a:pPr>
            <a:fld id="{469DA2D9-90E6-4411-8465-A4E669F412C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transition spd="med">
    <p:fade/>
  </p:transition>
  <p:txStyles>
    <p:titleStyle>
      <a:lvl1pPr algn="ctr" rtl="0" eaLnBrk="0" fontAlgn="base" hangingPunct="0">
        <a:spcBef>
          <a:spcPct val="0"/>
        </a:spcBef>
        <a:spcAft>
          <a:spcPct val="0"/>
        </a:spcAft>
        <a:defRPr sz="33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33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33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33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3300">
          <a:solidFill>
            <a:schemeClr val="tx1"/>
          </a:solidFill>
          <a:latin typeface="Calibri" pitchFamily="34" charset="0"/>
          <a:ea typeface="MS PGothic" panose="020B0600070205080204" pitchFamily="34" charset="-128"/>
          <a:cs typeface="MS PGothic"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MS PGothic" charset="0"/>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anose="020B0600070205080204" pitchFamily="34" charset="-128"/>
          <a:cs typeface="MS PGothic" charset="0"/>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S PGothic" charset="0"/>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S PGothic"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00" y="1146621"/>
            <a:ext cx="6847143" cy="4564762"/>
          </a:xfrm>
          <a:prstGeom prst="rect">
            <a:avLst/>
          </a:prstGeom>
        </p:spPr>
      </p:pic>
      <p:sp>
        <p:nvSpPr>
          <p:cNvPr id="3" name="TextBox 3">
            <a:extLst>
              <a:ext uri="{FF2B5EF4-FFF2-40B4-BE49-F238E27FC236}">
                <a16:creationId xmlns:a16="http://schemas.microsoft.com/office/drawing/2014/main" id="{F1313EA0-5EF0-4CB0-B44D-1FF57E377D12}"/>
              </a:ext>
            </a:extLst>
          </p:cNvPr>
          <p:cNvSpPr txBox="1">
            <a:spLocks noChangeArrowheads="1"/>
          </p:cNvSpPr>
          <p:nvPr/>
        </p:nvSpPr>
        <p:spPr bwMode="auto">
          <a:xfrm>
            <a:off x="179512" y="6525344"/>
            <a:ext cx="3402378" cy="219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825" i="1" dirty="0">
                <a:solidFill>
                  <a:schemeClr val="bg1"/>
                </a:solidFill>
                <a:latin typeface="Century Gothic" panose="020B0502020202020204" pitchFamily="34" charset="0"/>
              </a:rPr>
              <a:t>Pictures in this presentation are copyright-free from </a:t>
            </a:r>
            <a:r>
              <a:rPr lang="en-GB" altLang="en-US" sz="825" i="1" dirty="0" err="1">
                <a:solidFill>
                  <a:schemeClr val="bg1"/>
                </a:solidFill>
                <a:latin typeface="Century Gothic" panose="020B0502020202020204" pitchFamily="34" charset="0"/>
              </a:rPr>
              <a:t>pixabay</a:t>
            </a:r>
            <a:endParaRPr lang="en-GB" altLang="en-US" sz="825" i="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96175474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ock&#10;&#10;Description automatically generated">
            <a:extLst>
              <a:ext uri="{FF2B5EF4-FFF2-40B4-BE49-F238E27FC236}">
                <a16:creationId xmlns:a16="http://schemas.microsoft.com/office/drawing/2014/main" id="{36C40164-2DF2-4A82-BAA1-0C58C8C2FD34}"/>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a:off x="395536" y="223742"/>
            <a:ext cx="8352928" cy="64105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85990964"/>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uzzle&#10;&#10;Description automatically generated">
            <a:extLst>
              <a:ext uri="{FF2B5EF4-FFF2-40B4-BE49-F238E27FC236}">
                <a16:creationId xmlns:a16="http://schemas.microsoft.com/office/drawing/2014/main" id="{88820964-E1E3-4F5E-B89D-4BFDD8A1030A}"/>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a:off x="791580" y="196313"/>
            <a:ext cx="7560840" cy="64653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7950131"/>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map&#10;&#10;Description automatically generated">
            <a:extLst>
              <a:ext uri="{FF2B5EF4-FFF2-40B4-BE49-F238E27FC236}">
                <a16:creationId xmlns:a16="http://schemas.microsoft.com/office/drawing/2014/main" id="{92140384-0782-43F0-8C58-8AA9FE113FE3}"/>
              </a:ext>
            </a:extLst>
          </p:cNvPr>
          <p:cNvPicPr/>
          <p:nvPr/>
        </p:nvPicPr>
        <p:blipFill>
          <a:blip r:embed="rId3" cstate="print">
            <a:extLst>
              <a:ext uri="{28A0092B-C50C-407E-A947-70E740481C1C}">
                <a14:useLocalDpi xmlns:a14="http://schemas.microsoft.com/office/drawing/2010/main"/>
              </a:ext>
            </a:extLst>
          </a:blip>
          <a:stretch>
            <a:fillRect/>
          </a:stretch>
        </p:blipFill>
        <p:spPr>
          <a:xfrm>
            <a:off x="819531" y="224644"/>
            <a:ext cx="7504939" cy="6408712"/>
          </a:xfrm>
          <a:prstGeom prst="rect">
            <a:avLst/>
          </a:prstGeom>
        </p:spPr>
      </p:pic>
    </p:spTree>
    <p:extLst>
      <p:ext uri="{BB962C8B-B14F-4D97-AF65-F5344CB8AC3E}">
        <p14:creationId xmlns:p14="http://schemas.microsoft.com/office/powerpoint/2010/main" val="3108771266"/>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map&#10;&#10;Description automatically generated">
            <a:extLst>
              <a:ext uri="{FF2B5EF4-FFF2-40B4-BE49-F238E27FC236}">
                <a16:creationId xmlns:a16="http://schemas.microsoft.com/office/drawing/2014/main" id="{BAC3CD28-EA63-4C9B-B5F8-9F901AB6FC6A}"/>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51425" y="-171400"/>
            <a:ext cx="7041151" cy="6012668"/>
          </a:xfrm>
          <a:prstGeom prst="rect">
            <a:avLst/>
          </a:prstGeom>
        </p:spPr>
      </p:pic>
      <p:sp>
        <p:nvSpPr>
          <p:cNvPr id="3" name="TextBox 2">
            <a:extLst>
              <a:ext uri="{FF2B5EF4-FFF2-40B4-BE49-F238E27FC236}">
                <a16:creationId xmlns:a16="http://schemas.microsoft.com/office/drawing/2014/main" id="{BA5DE3B2-C99E-47FF-9F0D-6F6323772186}"/>
              </a:ext>
            </a:extLst>
          </p:cNvPr>
          <p:cNvSpPr txBox="1"/>
          <p:nvPr/>
        </p:nvSpPr>
        <p:spPr>
          <a:xfrm>
            <a:off x="0" y="5653697"/>
            <a:ext cx="9144000" cy="1015663"/>
          </a:xfrm>
          <a:prstGeom prst="rect">
            <a:avLst/>
          </a:prstGeom>
          <a:noFill/>
        </p:spPr>
        <p:txBody>
          <a:bodyPr wrap="square" rtlCol="0">
            <a:spAutoFit/>
          </a:bodyPr>
          <a:lstStyle/>
          <a:p>
            <a:pPr algn="ctr"/>
            <a:r>
              <a:rPr lang="en-GB" sz="6000" b="1" dirty="0">
                <a:latin typeface="Century Gothic" panose="020B0502020202020204" pitchFamily="34" charset="0"/>
              </a:rPr>
              <a:t>‘Rebuilding Community’</a:t>
            </a:r>
          </a:p>
        </p:txBody>
      </p:sp>
    </p:spTree>
    <p:extLst>
      <p:ext uri="{BB962C8B-B14F-4D97-AF65-F5344CB8AC3E}">
        <p14:creationId xmlns:p14="http://schemas.microsoft.com/office/powerpoint/2010/main" val="389930906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womans face&#10;&#10;Description automatically generated">
            <a:extLst>
              <a:ext uri="{FF2B5EF4-FFF2-40B4-BE49-F238E27FC236}">
                <a16:creationId xmlns:a16="http://schemas.microsoft.com/office/drawing/2014/main" id="{A8AAF3B9-89B6-48F4-973F-03CEECD895CA}"/>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827584" y="-32742"/>
            <a:ext cx="7488832" cy="6485062"/>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D7C0A842-B650-4ADC-AB42-707108C4F53F}"/>
              </a:ext>
            </a:extLst>
          </p:cNvPr>
          <p:cNvSpPr txBox="1"/>
          <p:nvPr/>
        </p:nvSpPr>
        <p:spPr>
          <a:xfrm>
            <a:off x="72008" y="5653697"/>
            <a:ext cx="9036496" cy="1015663"/>
          </a:xfrm>
          <a:prstGeom prst="rect">
            <a:avLst/>
          </a:prstGeom>
          <a:noFill/>
        </p:spPr>
        <p:txBody>
          <a:bodyPr wrap="square" rtlCol="0">
            <a:spAutoFit/>
          </a:bodyPr>
          <a:lstStyle/>
          <a:p>
            <a:pPr algn="ctr"/>
            <a:r>
              <a:rPr lang="en-GB" sz="6000" b="1" dirty="0">
                <a:latin typeface="Century Gothic" panose="020B0502020202020204" pitchFamily="34" charset="0"/>
              </a:rPr>
              <a:t>Nehemiah’s Big Rebuild</a:t>
            </a:r>
          </a:p>
        </p:txBody>
      </p:sp>
    </p:spTree>
    <p:extLst>
      <p:ext uri="{BB962C8B-B14F-4D97-AF65-F5344CB8AC3E}">
        <p14:creationId xmlns:p14="http://schemas.microsoft.com/office/powerpoint/2010/main" val="186531365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dress, carrying, holding, man&#10;&#10;Description automatically generated">
            <a:extLst>
              <a:ext uri="{FF2B5EF4-FFF2-40B4-BE49-F238E27FC236}">
                <a16:creationId xmlns:a16="http://schemas.microsoft.com/office/drawing/2014/main" id="{972571C5-1860-4E7F-9758-0E0B4989C82E}"/>
              </a:ext>
            </a:extLst>
          </p:cNvPr>
          <p:cNvPicPr/>
          <p:nvPr/>
        </p:nvPicPr>
        <p:blipFill>
          <a:blip r:embed="rId3" cstate="screen">
            <a:extLst>
              <a:ext uri="{28A0092B-C50C-407E-A947-70E740481C1C}">
                <a14:useLocalDpi xmlns:a14="http://schemas.microsoft.com/office/drawing/2010/main"/>
              </a:ext>
            </a:extLst>
          </a:blip>
          <a:stretch>
            <a:fillRect/>
          </a:stretch>
        </p:blipFill>
        <p:spPr>
          <a:xfrm>
            <a:off x="1708150" y="565150"/>
            <a:ext cx="5727700" cy="5727700"/>
          </a:xfrm>
          <a:prstGeom prst="rect">
            <a:avLst/>
          </a:prstGeom>
        </p:spPr>
      </p:pic>
    </p:spTree>
    <p:extLst>
      <p:ext uri="{BB962C8B-B14F-4D97-AF65-F5344CB8AC3E}">
        <p14:creationId xmlns:p14="http://schemas.microsoft.com/office/powerpoint/2010/main" val="176762098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light, clock&#10;&#10;Description automatically generated">
            <a:extLst>
              <a:ext uri="{FF2B5EF4-FFF2-40B4-BE49-F238E27FC236}">
                <a16:creationId xmlns:a16="http://schemas.microsoft.com/office/drawing/2014/main" id="{29DBF98D-EEC4-40C7-9FE8-11E00B6E66C7}"/>
              </a:ext>
            </a:extLst>
          </p:cNvPr>
          <p:cNvPicPr>
            <a:picLocks noChangeAspect="1"/>
          </p:cNvPicPr>
          <p:nvPr/>
        </p:nvPicPr>
        <p:blipFill>
          <a:blip r:embed="rId3" cstate="screen">
            <a:duotone>
              <a:prstClr val="black"/>
              <a:schemeClr val="accent6">
                <a:tint val="45000"/>
                <a:satMod val="400000"/>
              </a:schemeClr>
            </a:duotone>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a:ext>
            </a:extLst>
          </a:blip>
          <a:stretch>
            <a:fillRect/>
          </a:stretch>
        </p:blipFill>
        <p:spPr>
          <a:xfrm rot="544568">
            <a:off x="2031194" y="602982"/>
            <a:ext cx="4711634" cy="4678506"/>
          </a:xfrm>
          <a:prstGeom prst="rect">
            <a:avLst/>
          </a:prstGeom>
        </p:spPr>
      </p:pic>
      <p:sp>
        <p:nvSpPr>
          <p:cNvPr id="6" name="TextBox 5">
            <a:extLst>
              <a:ext uri="{FF2B5EF4-FFF2-40B4-BE49-F238E27FC236}">
                <a16:creationId xmlns:a16="http://schemas.microsoft.com/office/drawing/2014/main" id="{4143B18D-41B2-4691-BE66-54877D9D963F}"/>
              </a:ext>
            </a:extLst>
          </p:cNvPr>
          <p:cNvSpPr txBox="1"/>
          <p:nvPr/>
        </p:nvSpPr>
        <p:spPr>
          <a:xfrm>
            <a:off x="0" y="5294818"/>
            <a:ext cx="9144000" cy="1446550"/>
          </a:xfrm>
          <a:prstGeom prst="rect">
            <a:avLst/>
          </a:prstGeom>
          <a:noFill/>
        </p:spPr>
        <p:txBody>
          <a:bodyPr wrap="square" rtlCol="0">
            <a:spAutoFit/>
          </a:bodyPr>
          <a:lstStyle/>
          <a:p>
            <a:pPr algn="ctr"/>
            <a:r>
              <a:rPr lang="en-GB" sz="8800" b="1" dirty="0">
                <a:latin typeface="Century Gothic" panose="020B0502020202020204" pitchFamily="34" charset="0"/>
              </a:rPr>
              <a:t>Puzzle Prayers</a:t>
            </a:r>
          </a:p>
        </p:txBody>
      </p:sp>
      <p:sp>
        <p:nvSpPr>
          <p:cNvPr id="2" name="TextBox 1">
            <a:extLst>
              <a:ext uri="{FF2B5EF4-FFF2-40B4-BE49-F238E27FC236}">
                <a16:creationId xmlns:a16="http://schemas.microsoft.com/office/drawing/2014/main" id="{3A028E87-CC3A-419C-A5ED-BCE842AE3261}"/>
              </a:ext>
            </a:extLst>
          </p:cNvPr>
          <p:cNvSpPr txBox="1"/>
          <p:nvPr/>
        </p:nvSpPr>
        <p:spPr>
          <a:xfrm>
            <a:off x="6660232" y="2348880"/>
            <a:ext cx="1872208" cy="830997"/>
          </a:xfrm>
          <a:prstGeom prst="rect">
            <a:avLst/>
          </a:prstGeom>
          <a:noFill/>
        </p:spPr>
        <p:txBody>
          <a:bodyPr wrap="square" rtlCol="0">
            <a:spAutoFit/>
          </a:bodyPr>
          <a:lstStyle/>
          <a:p>
            <a:pPr algn="r"/>
            <a:r>
              <a:rPr lang="en-GB" sz="4800" b="1" dirty="0">
                <a:latin typeface="Century Gothic" panose="020B0502020202020204" pitchFamily="34" charset="0"/>
              </a:rPr>
              <a:t>holes</a:t>
            </a:r>
          </a:p>
        </p:txBody>
      </p:sp>
      <p:sp>
        <p:nvSpPr>
          <p:cNvPr id="7" name="TextBox 6">
            <a:extLst>
              <a:ext uri="{FF2B5EF4-FFF2-40B4-BE49-F238E27FC236}">
                <a16:creationId xmlns:a16="http://schemas.microsoft.com/office/drawing/2014/main" id="{368E18C8-1D97-4D9D-B594-5692CDA8B59D}"/>
              </a:ext>
            </a:extLst>
          </p:cNvPr>
          <p:cNvSpPr txBox="1"/>
          <p:nvPr/>
        </p:nvSpPr>
        <p:spPr>
          <a:xfrm>
            <a:off x="323528" y="1331183"/>
            <a:ext cx="1584176" cy="830997"/>
          </a:xfrm>
          <a:prstGeom prst="rect">
            <a:avLst/>
          </a:prstGeom>
          <a:noFill/>
        </p:spPr>
        <p:txBody>
          <a:bodyPr wrap="square" rtlCol="0">
            <a:spAutoFit/>
          </a:bodyPr>
          <a:lstStyle/>
          <a:p>
            <a:pPr algn="r"/>
            <a:r>
              <a:rPr lang="en-GB" sz="4800" b="1" dirty="0">
                <a:latin typeface="Century Gothic" panose="020B0502020202020204" pitchFamily="34" charset="0"/>
              </a:rPr>
              <a:t>lugs</a:t>
            </a:r>
          </a:p>
        </p:txBody>
      </p:sp>
    </p:spTree>
    <p:extLst>
      <p:ext uri="{BB962C8B-B14F-4D97-AF65-F5344CB8AC3E}">
        <p14:creationId xmlns:p14="http://schemas.microsoft.com/office/powerpoint/2010/main" val="4007342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splay, room&#10;&#10;Description automatically generated">
            <a:extLst>
              <a:ext uri="{FF2B5EF4-FFF2-40B4-BE49-F238E27FC236}">
                <a16:creationId xmlns:a16="http://schemas.microsoft.com/office/drawing/2014/main" id="{B6E0271F-A191-490B-9D1A-F539DDBE03A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687" y="1916832"/>
            <a:ext cx="9305374" cy="3024336"/>
          </a:xfrm>
          <a:prstGeom prst="rect">
            <a:avLst/>
          </a:prstGeom>
          <a:ln>
            <a:solidFill>
              <a:schemeClr val="bg1"/>
            </a:solidFill>
          </a:ln>
        </p:spPr>
      </p:pic>
    </p:spTree>
    <p:extLst>
      <p:ext uri="{BB962C8B-B14F-4D97-AF65-F5344CB8AC3E}">
        <p14:creationId xmlns:p14="http://schemas.microsoft.com/office/powerpoint/2010/main" val="720821069"/>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uzzle&#10;&#10;Description automatically generated">
            <a:extLst>
              <a:ext uri="{FF2B5EF4-FFF2-40B4-BE49-F238E27FC236}">
                <a16:creationId xmlns:a16="http://schemas.microsoft.com/office/drawing/2014/main" id="{E363B3B0-E51F-4D6B-9E17-DABC1E8A2DE2}"/>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a:off x="502968" y="188640"/>
            <a:ext cx="8138065" cy="6552728"/>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5056A606-C006-4D52-A16D-DBB00BED3C4E}"/>
              </a:ext>
            </a:extLst>
          </p:cNvPr>
          <p:cNvSpPr txBox="1"/>
          <p:nvPr/>
        </p:nvSpPr>
        <p:spPr>
          <a:xfrm>
            <a:off x="683568" y="5027692"/>
            <a:ext cx="7776864" cy="1569660"/>
          </a:xfrm>
          <a:prstGeom prst="rect">
            <a:avLst/>
          </a:prstGeom>
          <a:solidFill>
            <a:schemeClr val="tx1">
              <a:alpha val="53000"/>
            </a:schemeClr>
          </a:solidFill>
        </p:spPr>
        <p:txBody>
          <a:bodyPr wrap="square" rtlCol="0">
            <a:spAutoFit/>
          </a:bodyPr>
          <a:lstStyle/>
          <a:p>
            <a:pPr algn="ctr"/>
            <a:r>
              <a:rPr lang="en-GB" sz="3200" b="1" dirty="0">
                <a:solidFill>
                  <a:schemeClr val="bg1"/>
                </a:solidFill>
                <a:latin typeface="Century Gothic" panose="020B0502020202020204" pitchFamily="34" charset="0"/>
              </a:rPr>
              <a:t>Keep your puzzle piece to remind you that you matter – and that we are all a part of the same school community.</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mirror&#10;&#10;Description automatically generated">
            <a:extLst>
              <a:ext uri="{FF2B5EF4-FFF2-40B4-BE49-F238E27FC236}">
                <a16:creationId xmlns:a16="http://schemas.microsoft.com/office/drawing/2014/main" id="{B6058296-779A-4298-9B76-32D5C1475C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538" y="1106742"/>
            <a:ext cx="8357283" cy="4536504"/>
          </a:xfrm>
          <a:prstGeom prst="rect">
            <a:avLst/>
          </a:prstGeom>
        </p:spPr>
      </p:pic>
      <p:sp>
        <p:nvSpPr>
          <p:cNvPr id="3" name="TextBox 2">
            <a:extLst>
              <a:ext uri="{FF2B5EF4-FFF2-40B4-BE49-F238E27FC236}">
                <a16:creationId xmlns:a16="http://schemas.microsoft.com/office/drawing/2014/main" id="{77D4F68E-6A01-4D24-A260-A96AE26F5E40}"/>
              </a:ext>
            </a:extLst>
          </p:cNvPr>
          <p:cNvSpPr txBox="1"/>
          <p:nvPr/>
        </p:nvSpPr>
        <p:spPr>
          <a:xfrm>
            <a:off x="676745" y="1916832"/>
            <a:ext cx="7830870" cy="2746906"/>
          </a:xfrm>
          <a:prstGeom prst="rect">
            <a:avLst/>
          </a:prstGeom>
          <a:noFill/>
        </p:spPr>
        <p:txBody>
          <a:bodyPr wrap="square" rtlCol="0">
            <a:spAutoFit/>
          </a:bodyPr>
          <a:lstStyle/>
          <a:p>
            <a:pPr algn="ctr"/>
            <a:r>
              <a:rPr lang="en-GB" sz="8625" dirty="0">
                <a:solidFill>
                  <a:srgbClr val="FF0000"/>
                </a:solidFill>
                <a:latin typeface="Broadway" panose="04040905080B02020502" pitchFamily="82" charset="0"/>
              </a:rPr>
              <a:t>CAN WE BUILD IT?!</a:t>
            </a:r>
          </a:p>
        </p:txBody>
      </p:sp>
      <p:pic>
        <p:nvPicPr>
          <p:cNvPr id="5" name="Picture 4" descr="A picture containing drawing&#10;&#10;Description automatically generated">
            <a:extLst>
              <a:ext uri="{FF2B5EF4-FFF2-40B4-BE49-F238E27FC236}">
                <a16:creationId xmlns:a16="http://schemas.microsoft.com/office/drawing/2014/main" id="{E3DE9DEC-BCD7-472A-A30B-126EB07545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90581" y="3573315"/>
            <a:ext cx="1736576" cy="3166407"/>
          </a:xfrm>
          <a:prstGeom prst="rect">
            <a:avLst/>
          </a:prstGeom>
        </p:spPr>
      </p:pic>
    </p:spTree>
    <p:extLst>
      <p:ext uri="{BB962C8B-B14F-4D97-AF65-F5344CB8AC3E}">
        <p14:creationId xmlns:p14="http://schemas.microsoft.com/office/powerpoint/2010/main" val="133314441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ndoor, person, child, toy&#10;&#10;Description automatically generated">
            <a:extLst>
              <a:ext uri="{FF2B5EF4-FFF2-40B4-BE49-F238E27FC236}">
                <a16:creationId xmlns:a16="http://schemas.microsoft.com/office/drawing/2014/main" id="{5E616697-7124-420B-BCA9-9E470936AA1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024890"/>
            <a:ext cx="9144000" cy="4808221"/>
          </a:xfrm>
          <a:prstGeom prst="rect">
            <a:avLst/>
          </a:prstGeom>
          <a:ln>
            <a:solidFill>
              <a:schemeClr val="bg1"/>
            </a:solidFill>
          </a:ln>
        </p:spPr>
      </p:pic>
    </p:spTree>
    <p:extLst>
      <p:ext uri="{BB962C8B-B14F-4D97-AF65-F5344CB8AC3E}">
        <p14:creationId xmlns:p14="http://schemas.microsoft.com/office/powerpoint/2010/main" val="217537060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man, holding, hand&#10;&#10;Description automatically generated">
            <a:extLst>
              <a:ext uri="{FF2B5EF4-FFF2-40B4-BE49-F238E27FC236}">
                <a16:creationId xmlns:a16="http://schemas.microsoft.com/office/drawing/2014/main" id="{95979DC8-9BB3-456F-A9F3-936D655DD9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528" y="620688"/>
            <a:ext cx="8496944" cy="5642502"/>
          </a:xfrm>
          <a:prstGeom prst="rect">
            <a:avLst/>
          </a:prstGeom>
          <a:ln>
            <a:solidFill>
              <a:schemeClr val="bg1"/>
            </a:solidFill>
          </a:ln>
        </p:spPr>
      </p:pic>
    </p:spTree>
    <p:extLst>
      <p:ext uri="{BB962C8B-B14F-4D97-AF65-F5344CB8AC3E}">
        <p14:creationId xmlns:p14="http://schemas.microsoft.com/office/powerpoint/2010/main" val="3040268422"/>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device&#10;&#10;Description automatically generated">
            <a:extLst>
              <a:ext uri="{FF2B5EF4-FFF2-40B4-BE49-F238E27FC236}">
                <a16:creationId xmlns:a16="http://schemas.microsoft.com/office/drawing/2014/main" id="{D95EC236-2272-4F3C-BF21-F4C0A3D76C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196752"/>
            <a:ext cx="9256838" cy="4464496"/>
          </a:xfrm>
          <a:prstGeom prst="rect">
            <a:avLst/>
          </a:prstGeom>
          <a:ln>
            <a:solidFill>
              <a:schemeClr val="bg1"/>
            </a:solidFill>
          </a:ln>
        </p:spPr>
      </p:pic>
    </p:spTree>
    <p:extLst>
      <p:ext uri="{BB962C8B-B14F-4D97-AF65-F5344CB8AC3E}">
        <p14:creationId xmlns:p14="http://schemas.microsoft.com/office/powerpoint/2010/main" val="398021338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10;&#10;Description automatically generated">
            <a:extLst>
              <a:ext uri="{FF2B5EF4-FFF2-40B4-BE49-F238E27FC236}">
                <a16:creationId xmlns:a16="http://schemas.microsoft.com/office/drawing/2014/main" id="{5C0B89AE-6B46-44FA-A307-2B31FC0336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5536" y="296652"/>
            <a:ext cx="8352928" cy="6264696"/>
          </a:xfrm>
          <a:prstGeom prst="rect">
            <a:avLst/>
          </a:prstGeom>
          <a:ln>
            <a:solidFill>
              <a:schemeClr val="bg1"/>
            </a:solidFill>
          </a:ln>
        </p:spPr>
      </p:pic>
    </p:spTree>
    <p:extLst>
      <p:ext uri="{BB962C8B-B14F-4D97-AF65-F5344CB8AC3E}">
        <p14:creationId xmlns:p14="http://schemas.microsoft.com/office/powerpoint/2010/main" val="427364810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 indoor, colorful, table&#10;&#10;Description automatically generated">
            <a:extLst>
              <a:ext uri="{FF2B5EF4-FFF2-40B4-BE49-F238E27FC236}">
                <a16:creationId xmlns:a16="http://schemas.microsoft.com/office/drawing/2014/main" id="{1EFC288E-5273-4083-8AA1-3AF6ABF49D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9776" y="202332"/>
            <a:ext cx="8604448" cy="6453336"/>
          </a:xfrm>
          <a:prstGeom prst="rect">
            <a:avLst/>
          </a:prstGeom>
        </p:spPr>
      </p:pic>
    </p:spTree>
    <p:extLst>
      <p:ext uri="{BB962C8B-B14F-4D97-AF65-F5344CB8AC3E}">
        <p14:creationId xmlns:p14="http://schemas.microsoft.com/office/powerpoint/2010/main" val="175154608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uzzle, object, indoor, covered&#10;&#10;Description automatically generated">
            <a:extLst>
              <a:ext uri="{FF2B5EF4-FFF2-40B4-BE49-F238E27FC236}">
                <a16:creationId xmlns:a16="http://schemas.microsoft.com/office/drawing/2014/main" id="{7FD67DB8-2CD1-408C-ACD9-56A3CB31DBE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1852545" y="-840399"/>
            <a:ext cx="5438911" cy="8538798"/>
          </a:xfrm>
          <a:prstGeom prst="rect">
            <a:avLst/>
          </a:prstGeom>
          <a:ln>
            <a:solidFill>
              <a:schemeClr val="bg1"/>
            </a:solidFill>
          </a:ln>
        </p:spPr>
      </p:pic>
    </p:spTree>
    <p:extLst>
      <p:ext uri="{BB962C8B-B14F-4D97-AF65-F5344CB8AC3E}">
        <p14:creationId xmlns:p14="http://schemas.microsoft.com/office/powerpoint/2010/main" val="201820291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uzzle&#10;&#10;Description automatically generated">
            <a:extLst>
              <a:ext uri="{FF2B5EF4-FFF2-40B4-BE49-F238E27FC236}">
                <a16:creationId xmlns:a16="http://schemas.microsoft.com/office/drawing/2014/main" id="{C3D60C08-5E72-4044-BB03-537780903AA2}"/>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a:off x="502968" y="188640"/>
            <a:ext cx="8138065" cy="6552728"/>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72825050-6173-43FF-87A9-51E2F4D01E70}"/>
              </a:ext>
            </a:extLst>
          </p:cNvPr>
          <p:cNvSpPr txBox="1"/>
          <p:nvPr/>
        </p:nvSpPr>
        <p:spPr>
          <a:xfrm>
            <a:off x="0" y="4266640"/>
            <a:ext cx="9144000" cy="2215991"/>
          </a:xfrm>
          <a:prstGeom prst="rect">
            <a:avLst/>
          </a:prstGeom>
          <a:noFill/>
        </p:spPr>
        <p:txBody>
          <a:bodyPr wrap="square" rtlCol="0">
            <a:spAutoFit/>
          </a:bodyPr>
          <a:lstStyle/>
          <a:p>
            <a:pPr algn="ctr"/>
            <a:r>
              <a:rPr lang="en-GB" sz="13800" b="1" dirty="0">
                <a:latin typeface="Century Gothic" panose="020B0502020202020204" pitchFamily="34" charset="0"/>
              </a:rPr>
              <a:t>Jigsaws</a:t>
            </a:r>
          </a:p>
        </p:txBody>
      </p:sp>
    </p:spTree>
    <p:extLst>
      <p:ext uri="{BB962C8B-B14F-4D97-AF65-F5344CB8AC3E}">
        <p14:creationId xmlns:p14="http://schemas.microsoft.com/office/powerpoint/2010/main" val="2688454331"/>
      </p:ext>
    </p:extLst>
  </p:cSld>
  <p:clrMapOvr>
    <a:masterClrMapping/>
  </p:clrMapOvr>
  <p:transition spd="med">
    <p:fad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Clouds</Template>
  <TotalTime>3406</TotalTime>
  <Words>918</Words>
  <Application>Microsoft Office PowerPoint</Application>
  <PresentationFormat>On-screen Show (4:3)</PresentationFormat>
  <Paragraphs>60</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Broadway</vt:lpstr>
      <vt:lpstr>Calibri</vt:lpstr>
      <vt:lpstr>Century Gothic</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 Mary's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Royal Borough of Kingston</dc:title>
  <dc:creator>systemtest</dc:creator>
  <cp:lastModifiedBy>Rachel Boxer</cp:lastModifiedBy>
  <cp:revision>119</cp:revision>
  <cp:lastPrinted>2020-03-16T14:23:00Z</cp:lastPrinted>
  <dcterms:created xsi:type="dcterms:W3CDTF">2007-01-25T14:09:13Z</dcterms:created>
  <dcterms:modified xsi:type="dcterms:W3CDTF">2020-06-04T11:16:12Z</dcterms:modified>
</cp:coreProperties>
</file>